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F9A"/>
    <a:srgbClr val="EDE92C"/>
    <a:srgbClr val="007A53"/>
    <a:srgbClr val="00AC58"/>
    <a:srgbClr val="A9A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CD499-79B5-45C0-B9E3-0901869AFE36}" v="273" dt="2020-08-10T12:09:4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Wilson" userId="S::justine.wilson@sja.org.uk::cd635167-bbd3-4a7f-9fa7-49f7026615ce" providerId="AD" clId="Web-{91FCD499-79B5-45C0-B9E3-0901869AFE36}"/>
    <pc:docChg chg="modSld">
      <pc:chgData name="Justine Wilson" userId="S::justine.wilson@sja.org.uk::cd635167-bbd3-4a7f-9fa7-49f7026615ce" providerId="AD" clId="Web-{91FCD499-79B5-45C0-B9E3-0901869AFE36}" dt="2020-08-10T12:09:46.071" v="271" actId="20577"/>
      <pc:docMkLst>
        <pc:docMk/>
      </pc:docMkLst>
      <pc:sldChg chg="modSp">
        <pc:chgData name="Justine Wilson" userId="S::justine.wilson@sja.org.uk::cd635167-bbd3-4a7f-9fa7-49f7026615ce" providerId="AD" clId="Web-{91FCD499-79B5-45C0-B9E3-0901869AFE36}" dt="2020-08-10T12:09:46.071" v="270" actId="20577"/>
        <pc:sldMkLst>
          <pc:docMk/>
          <pc:sldMk cId="1415445206" sldId="256"/>
        </pc:sldMkLst>
        <pc:spChg chg="mod">
          <ac:chgData name="Justine Wilson" userId="S::justine.wilson@sja.org.uk::cd635167-bbd3-4a7f-9fa7-49f7026615ce" providerId="AD" clId="Web-{91FCD499-79B5-45C0-B9E3-0901869AFE36}" dt="2020-08-10T12:02:34.662" v="6" actId="1076"/>
          <ac:spMkLst>
            <pc:docMk/>
            <pc:sldMk cId="1415445206" sldId="256"/>
            <ac:spMk id="10" creationId="{06A755F3-C122-49B6-BC51-EBECDF29E8B5}"/>
          </ac:spMkLst>
        </pc:spChg>
        <pc:spChg chg="mod">
          <ac:chgData name="Justine Wilson" userId="S::justine.wilson@sja.org.uk::cd635167-bbd3-4a7f-9fa7-49f7026615ce" providerId="AD" clId="Web-{91FCD499-79B5-45C0-B9E3-0901869AFE36}" dt="2020-08-10T12:09:46.071" v="270" actId="20577"/>
          <ac:spMkLst>
            <pc:docMk/>
            <pc:sldMk cId="1415445206" sldId="256"/>
            <ac:spMk id="41" creationId="{AA9770EA-9FA3-4E15-9727-12CA8D782E41}"/>
          </ac:spMkLst>
        </pc:spChg>
        <pc:spChg chg="mod">
          <ac:chgData name="Justine Wilson" userId="S::justine.wilson@sja.org.uk::cd635167-bbd3-4a7f-9fa7-49f7026615ce" providerId="AD" clId="Web-{91FCD499-79B5-45C0-B9E3-0901869AFE36}" dt="2020-08-10T12:07:38.726" v="159" actId="20577"/>
          <ac:spMkLst>
            <pc:docMk/>
            <pc:sldMk cId="1415445206" sldId="256"/>
            <ac:spMk id="42" creationId="{E753DE9E-1751-4CB7-890F-8C653DE18E82}"/>
          </ac:spMkLst>
        </pc:spChg>
      </pc:sldChg>
    </pc:docChg>
  </pc:docChgLst>
  <pc:docChgLst>
    <pc:chgData name="Patrick Unwin" userId="305de52f-0394-44cc-911f-96e8e747ee7b" providerId="ADAL" clId="{23ABD149-4EA7-49C2-9EAD-0494114D39F8}"/>
    <pc:docChg chg="modSld">
      <pc:chgData name="Patrick Unwin" userId="305de52f-0394-44cc-911f-96e8e747ee7b" providerId="ADAL" clId="{23ABD149-4EA7-49C2-9EAD-0494114D39F8}" dt="2019-08-07T09:27:20.513" v="1" actId="1076"/>
      <pc:docMkLst>
        <pc:docMk/>
      </pc:docMkLst>
      <pc:sldChg chg="modSp">
        <pc:chgData name="Patrick Unwin" userId="305de52f-0394-44cc-911f-96e8e747ee7b" providerId="ADAL" clId="{23ABD149-4EA7-49C2-9EAD-0494114D39F8}" dt="2019-08-07T09:27:20.513" v="1" actId="1076"/>
        <pc:sldMkLst>
          <pc:docMk/>
          <pc:sldMk cId="1415445206" sldId="256"/>
        </pc:sldMkLst>
        <pc:grpChg chg="mod">
          <ac:chgData name="Patrick Unwin" userId="305de52f-0394-44cc-911f-96e8e747ee7b" providerId="ADAL" clId="{23ABD149-4EA7-49C2-9EAD-0494114D39F8}" dt="2019-08-07T09:27:20.513" v="1" actId="1076"/>
          <ac:grpSpMkLst>
            <pc:docMk/>
            <pc:sldMk cId="1415445206" sldId="256"/>
            <ac:grpSpMk id="15" creationId="{F21F9730-80D4-4BF3-9CC5-0712B8C68754}"/>
          </ac:grpSpMkLst>
        </pc:grpChg>
      </pc:sldChg>
    </pc:docChg>
  </pc:docChgLst>
  <pc:docChgLst>
    <pc:chgData name="Jodie Walsh2" userId="8f656482-1ee0-4981-a154-9528d7227717" providerId="ADAL" clId="{B85BDB9B-1B7E-4865-9CBD-71327B0C83A3}"/>
    <pc:docChg chg="undo custSel modSld">
      <pc:chgData name="Jodie Walsh2" userId="8f656482-1ee0-4981-a154-9528d7227717" providerId="ADAL" clId="{B85BDB9B-1B7E-4865-9CBD-71327B0C83A3}" dt="2019-06-18T10:13:09.290" v="433" actId="1036"/>
      <pc:docMkLst>
        <pc:docMk/>
      </pc:docMkLst>
      <pc:sldChg chg="addSp delSp modSp">
        <pc:chgData name="Jodie Walsh2" userId="8f656482-1ee0-4981-a154-9528d7227717" providerId="ADAL" clId="{B85BDB9B-1B7E-4865-9CBD-71327B0C83A3}" dt="2019-06-18T10:13:09.290" v="433" actId="1036"/>
        <pc:sldMkLst>
          <pc:docMk/>
          <pc:sldMk cId="1415445206" sldId="256"/>
        </pc:sldMkLst>
        <pc:spChg chg="add mod topLvl">
          <ac:chgData name="Jodie Walsh2" userId="8f656482-1ee0-4981-a154-9528d7227717" providerId="ADAL" clId="{B85BDB9B-1B7E-4865-9CBD-71327B0C83A3}" dt="2019-06-18T10:13:09.290" v="433" actId="1036"/>
          <ac:spMkLst>
            <pc:docMk/>
            <pc:sldMk cId="1415445206" sldId="256"/>
            <ac:spMk id="2" creationId="{83591127-D0BE-4E1B-A27C-4710E10A2C98}"/>
          </ac:spMkLst>
        </pc:spChg>
        <pc:spChg chg="add mod ord">
          <ac:chgData name="Jodie Walsh2" userId="8f656482-1ee0-4981-a154-9528d7227717" providerId="ADAL" clId="{B85BDB9B-1B7E-4865-9CBD-71327B0C83A3}" dt="2019-05-09T11:19:57.707" v="112" actId="167"/>
          <ac:spMkLst>
            <pc:docMk/>
            <pc:sldMk cId="1415445206" sldId="256"/>
            <ac:spMk id="4" creationId="{97F50A74-FFB8-4ADA-904A-80020DF2295A}"/>
          </ac:spMkLst>
        </pc:spChg>
        <pc:spChg chg="add del">
          <ac:chgData name="Jodie Walsh2" userId="8f656482-1ee0-4981-a154-9528d7227717" providerId="ADAL" clId="{B85BDB9B-1B7E-4865-9CBD-71327B0C83A3}" dt="2019-06-18T09:49:51.763" v="217"/>
          <ac:spMkLst>
            <pc:docMk/>
            <pc:sldMk cId="1415445206" sldId="256"/>
            <ac:spMk id="5" creationId="{440A33A9-BF31-4EFD-873C-F7DFD6BCFD72}"/>
          </ac:spMkLst>
        </pc:spChg>
        <pc:spChg chg="add del mod">
          <ac:chgData name="Jodie Walsh2" userId="8f656482-1ee0-4981-a154-9528d7227717" providerId="ADAL" clId="{B85BDB9B-1B7E-4865-9CBD-71327B0C83A3}" dt="2019-06-18T10:02:24.821" v="356" actId="478"/>
          <ac:spMkLst>
            <pc:docMk/>
            <pc:sldMk cId="1415445206" sldId="256"/>
            <ac:spMk id="9" creationId="{0427770A-81A5-4EE8-8832-BDD7B5E07340}"/>
          </ac:spMkLst>
        </pc:spChg>
        <pc:spChg chg="mod topLvl">
          <ac:chgData name="Jodie Walsh2" userId="8f656482-1ee0-4981-a154-9528d7227717" providerId="ADAL" clId="{B85BDB9B-1B7E-4865-9CBD-71327B0C83A3}" dt="2019-05-09T11:12:47.695" v="5" actId="165"/>
          <ac:spMkLst>
            <pc:docMk/>
            <pc:sldMk cId="1415445206" sldId="256"/>
            <ac:spMk id="10" creationId="{06A755F3-C122-49B6-BC51-EBECDF29E8B5}"/>
          </ac:spMkLst>
        </pc:spChg>
        <pc:spChg chg="mod topLvl">
          <ac:chgData name="Jodie Walsh2" userId="8f656482-1ee0-4981-a154-9528d7227717" providerId="ADAL" clId="{B85BDB9B-1B7E-4865-9CBD-71327B0C83A3}" dt="2019-06-18T09:48:21.185" v="215" actId="255"/>
          <ac:spMkLst>
            <pc:docMk/>
            <pc:sldMk cId="1415445206" sldId="256"/>
            <ac:spMk id="19" creationId="{4454FDE6-1C20-48CB-99E8-66374F2A6300}"/>
          </ac:spMkLst>
        </pc:spChg>
        <pc:spChg chg="mod">
          <ac:chgData name="Jodie Walsh2" userId="8f656482-1ee0-4981-a154-9528d7227717" providerId="ADAL" clId="{B85BDB9B-1B7E-4865-9CBD-71327B0C83A3}" dt="2019-05-09T11:15:09.942" v="31" actId="1076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Jodie Walsh2" userId="8f656482-1ee0-4981-a154-9528d7227717" providerId="ADAL" clId="{B85BDB9B-1B7E-4865-9CBD-71327B0C83A3}" dt="2019-05-09T11:15:37.627" v="39" actId="14100"/>
          <ac:spMkLst>
            <pc:docMk/>
            <pc:sldMk cId="1415445206" sldId="256"/>
            <ac:spMk id="36" creationId="{76ED3128-1936-4F46-9F0A-804C1F523EDF}"/>
          </ac:spMkLst>
        </pc:spChg>
        <pc:spChg chg="mod">
          <ac:chgData name="Jodie Walsh2" userId="8f656482-1ee0-4981-a154-9528d7227717" providerId="ADAL" clId="{B85BDB9B-1B7E-4865-9CBD-71327B0C83A3}" dt="2019-05-09T11:15:48.137" v="45" actId="1038"/>
          <ac:spMkLst>
            <pc:docMk/>
            <pc:sldMk cId="1415445206" sldId="256"/>
            <ac:spMk id="37" creationId="{F11F9CDE-B07D-4DAE-95D3-251766837919}"/>
          </ac:spMkLst>
        </pc:spChg>
        <pc:spChg chg="mod topLvl">
          <ac:chgData name="Jodie Walsh2" userId="8f656482-1ee0-4981-a154-9528d7227717" providerId="ADAL" clId="{B85BDB9B-1B7E-4865-9CBD-71327B0C83A3}" dt="2019-06-18T09:56:36.679" v="283" actId="1076"/>
          <ac:spMkLst>
            <pc:docMk/>
            <pc:sldMk cId="1415445206" sldId="256"/>
            <ac:spMk id="41" creationId="{AA9770EA-9FA3-4E15-9727-12CA8D782E41}"/>
          </ac:spMkLst>
        </pc:spChg>
        <pc:spChg chg="mod topLvl">
          <ac:chgData name="Jodie Walsh2" userId="8f656482-1ee0-4981-a154-9528d7227717" providerId="ADAL" clId="{B85BDB9B-1B7E-4865-9CBD-71327B0C83A3}" dt="2019-05-09T11:12:47.695" v="5" actId="165"/>
          <ac:spMkLst>
            <pc:docMk/>
            <pc:sldMk cId="1415445206" sldId="256"/>
            <ac:spMk id="42" creationId="{E753DE9E-1751-4CB7-890F-8C653DE18E82}"/>
          </ac:spMkLst>
        </pc:spChg>
        <pc:spChg chg="del mod topLvl">
          <ac:chgData name="Jodie Walsh2" userId="8f656482-1ee0-4981-a154-9528d7227717" providerId="ADAL" clId="{B85BDB9B-1B7E-4865-9CBD-71327B0C83A3}" dt="2019-05-09T11:13:57.001" v="9" actId="478"/>
          <ac:spMkLst>
            <pc:docMk/>
            <pc:sldMk cId="1415445206" sldId="256"/>
            <ac:spMk id="44" creationId="{F6DE5831-5008-4AEE-A036-178ECA7F74FA}"/>
          </ac:spMkLst>
        </pc:spChg>
        <pc:spChg chg="add del mod">
          <ac:chgData name="Jodie Walsh2" userId="8f656482-1ee0-4981-a154-9528d7227717" providerId="ADAL" clId="{B85BDB9B-1B7E-4865-9CBD-71327B0C83A3}" dt="2019-06-18T10:00:04.419" v="322" actId="478"/>
          <ac:spMkLst>
            <pc:docMk/>
            <pc:sldMk cId="1415445206" sldId="256"/>
            <ac:spMk id="50" creationId="{4FC368A1-BDD0-4350-8181-F06FD10D8FED}"/>
          </ac:spMkLst>
        </pc:spChg>
        <pc:spChg chg="add mod">
          <ac:chgData name="Jodie Walsh2" userId="8f656482-1ee0-4981-a154-9528d7227717" providerId="ADAL" clId="{B85BDB9B-1B7E-4865-9CBD-71327B0C83A3}" dt="2019-06-18T10:02:19.614" v="355" actId="1037"/>
          <ac:spMkLst>
            <pc:docMk/>
            <pc:sldMk cId="1415445206" sldId="256"/>
            <ac:spMk id="51" creationId="{5E0EC7C2-781A-4474-8630-04C1562E6C3A}"/>
          </ac:spMkLst>
        </pc:spChg>
        <pc:grpChg chg="add del mod">
          <ac:chgData name="Jodie Walsh2" userId="8f656482-1ee0-4981-a154-9528d7227717" providerId="ADAL" clId="{B85BDB9B-1B7E-4865-9CBD-71327B0C83A3}" dt="2019-06-18T10:11:20.088" v="398" actId="478"/>
          <ac:grpSpMkLst>
            <pc:docMk/>
            <pc:sldMk cId="1415445206" sldId="256"/>
            <ac:grpSpMk id="3" creationId="{B99E35F5-F7EB-4F49-A981-F4BFB4A6C078}"/>
          </ac:grpSpMkLst>
        </pc:grpChg>
        <pc:grpChg chg="add del mod">
          <ac:chgData name="Jodie Walsh2" userId="8f656482-1ee0-4981-a154-9528d7227717" providerId="ADAL" clId="{B85BDB9B-1B7E-4865-9CBD-71327B0C83A3}" dt="2019-06-18T10:03:09.092" v="368" actId="478"/>
          <ac:grpSpMkLst>
            <pc:docMk/>
            <pc:sldMk cId="1415445206" sldId="256"/>
            <ac:grpSpMk id="8" creationId="{1B725909-C30C-4A36-914A-D7C647043E69}"/>
          </ac:grpSpMkLst>
        </pc:grpChg>
        <pc:grpChg chg="mod topLvl">
          <ac:chgData name="Jodie Walsh2" userId="8f656482-1ee0-4981-a154-9528d7227717" providerId="ADAL" clId="{B85BDB9B-1B7E-4865-9CBD-71327B0C83A3}" dt="2019-05-09T11:12:47.695" v="5" actId="165"/>
          <ac:grpSpMkLst>
            <pc:docMk/>
            <pc:sldMk cId="1415445206" sldId="256"/>
            <ac:grpSpMk id="15" creationId="{F21F9730-80D4-4BF3-9CC5-0712B8C68754}"/>
          </ac:grpSpMkLst>
        </pc:grpChg>
        <pc:grpChg chg="mod topLvl">
          <ac:chgData name="Jodie Walsh2" userId="8f656482-1ee0-4981-a154-9528d7227717" providerId="ADAL" clId="{B85BDB9B-1B7E-4865-9CBD-71327B0C83A3}" dt="2019-05-09T11:12:47.695" v="5" actId="165"/>
          <ac:grpSpMkLst>
            <pc:docMk/>
            <pc:sldMk cId="1415445206" sldId="256"/>
            <ac:grpSpMk id="20" creationId="{E5EFA61F-EEB1-4330-A2A5-9E60847D944C}"/>
          </ac:grpSpMkLst>
        </pc:grpChg>
        <pc:grpChg chg="mod topLvl">
          <ac:chgData name="Jodie Walsh2" userId="8f656482-1ee0-4981-a154-9528d7227717" providerId="ADAL" clId="{B85BDB9B-1B7E-4865-9CBD-71327B0C83A3}" dt="2019-05-09T11:12:47.695" v="5" actId="165"/>
          <ac:grpSpMkLst>
            <pc:docMk/>
            <pc:sldMk cId="1415445206" sldId="256"/>
            <ac:grpSpMk id="21" creationId="{86F72D75-D6DA-4219-8EF0-DC2FA79673EB}"/>
          </ac:grpSpMkLst>
        </pc:grpChg>
        <pc:grpChg chg="mod topLvl">
          <ac:chgData name="Jodie Walsh2" userId="8f656482-1ee0-4981-a154-9528d7227717" providerId="ADAL" clId="{B85BDB9B-1B7E-4865-9CBD-71327B0C83A3}" dt="2019-05-09T11:15:15.706" v="33" actId="14100"/>
          <ac:grpSpMkLst>
            <pc:docMk/>
            <pc:sldMk cId="1415445206" sldId="256"/>
            <ac:grpSpMk id="27" creationId="{66063C75-F0C8-44B8-8A03-96D5FF4BA481}"/>
          </ac:grpSpMkLst>
        </pc:grpChg>
        <pc:grpChg chg="mod topLvl">
          <ac:chgData name="Jodie Walsh2" userId="8f656482-1ee0-4981-a154-9528d7227717" providerId="ADAL" clId="{B85BDB9B-1B7E-4865-9CBD-71327B0C83A3}" dt="2019-05-09T11:14:01.060" v="10" actId="1076"/>
          <ac:grpSpMkLst>
            <pc:docMk/>
            <pc:sldMk cId="1415445206" sldId="256"/>
            <ac:grpSpMk id="32" creationId="{6295B6EE-4799-4792-BC05-CA2ED3E89FB4}"/>
          </ac:grpSpMkLst>
        </pc:grpChg>
        <pc:grpChg chg="mod topLvl">
          <ac:chgData name="Jodie Walsh2" userId="8f656482-1ee0-4981-a154-9528d7227717" providerId="ADAL" clId="{B85BDB9B-1B7E-4865-9CBD-71327B0C83A3}" dt="2019-05-09T11:15:32.657" v="38" actId="14100"/>
          <ac:grpSpMkLst>
            <pc:docMk/>
            <pc:sldMk cId="1415445206" sldId="256"/>
            <ac:grpSpMk id="43" creationId="{F3E77BA8-169C-4037-8DAF-4D6027B83EA4}"/>
          </ac:grpSpMkLst>
        </pc:grpChg>
        <pc:grpChg chg="del">
          <ac:chgData name="Jodie Walsh2" userId="8f656482-1ee0-4981-a154-9528d7227717" providerId="ADAL" clId="{B85BDB9B-1B7E-4865-9CBD-71327B0C83A3}" dt="2019-05-09T11:12:47.695" v="5" actId="165"/>
          <ac:grpSpMkLst>
            <pc:docMk/>
            <pc:sldMk cId="1415445206" sldId="256"/>
            <ac:grpSpMk id="45" creationId="{E2048A47-B3FC-41CA-A2AC-879B2C8DA64B}"/>
          </ac:grpSpMkLst>
        </pc:grpChg>
        <pc:picChg chg="add mod modCrop">
          <ac:chgData name="Jodie Walsh2" userId="8f656482-1ee0-4981-a154-9528d7227717" providerId="ADAL" clId="{B85BDB9B-1B7E-4865-9CBD-71327B0C83A3}" dt="2019-06-18T10:05:30.279" v="379" actId="1076"/>
          <ac:picMkLst>
            <pc:docMk/>
            <pc:sldMk cId="1415445206" sldId="256"/>
            <ac:picMk id="5" creationId="{99776A2E-FB71-44CB-A288-D40BB79658A7}"/>
          </ac:picMkLst>
        </pc:picChg>
        <pc:picChg chg="add del mod ord">
          <ac:chgData name="Jodie Walsh2" userId="8f656482-1ee0-4981-a154-9528d7227717" providerId="ADAL" clId="{B85BDB9B-1B7E-4865-9CBD-71327B0C83A3}" dt="2019-06-18T09:46:09.722" v="210" actId="478"/>
          <ac:picMkLst>
            <pc:docMk/>
            <pc:sldMk cId="1415445206" sldId="256"/>
            <ac:picMk id="6" creationId="{5494FB2F-3B77-4457-BE5C-2467F46E9641}"/>
          </ac:picMkLst>
        </pc:picChg>
        <pc:picChg chg="add mod">
          <ac:chgData name="Jodie Walsh2" userId="8f656482-1ee0-4981-a154-9528d7227717" providerId="ADAL" clId="{B85BDB9B-1B7E-4865-9CBD-71327B0C83A3}" dt="2019-06-18T10:12:48.330" v="423" actId="1076"/>
          <ac:picMkLst>
            <pc:docMk/>
            <pc:sldMk cId="1415445206" sldId="256"/>
            <ac:picMk id="6" creationId="{C7FEAA5F-7C94-4317-AECD-67985E23EC73}"/>
          </ac:picMkLst>
        </pc:picChg>
        <pc:picChg chg="add mod">
          <ac:chgData name="Jodie Walsh2" userId="8f656482-1ee0-4981-a154-9528d7227717" providerId="ADAL" clId="{B85BDB9B-1B7E-4865-9CBD-71327B0C83A3}" dt="2019-06-18T10:01:39.788" v="338" actId="164"/>
          <ac:picMkLst>
            <pc:docMk/>
            <pc:sldMk cId="1415445206" sldId="256"/>
            <ac:picMk id="7" creationId="{ABB9A63A-9B7B-4624-B507-95EA84D3991F}"/>
          </ac:picMkLst>
        </pc:picChg>
        <pc:picChg chg="add del">
          <ac:chgData name="Jodie Walsh2" userId="8f656482-1ee0-4981-a154-9528d7227717" providerId="ADAL" clId="{B85BDB9B-1B7E-4865-9CBD-71327B0C83A3}" dt="2019-05-09T11:16:38.706" v="48"/>
          <ac:picMkLst>
            <pc:docMk/>
            <pc:sldMk cId="1415445206" sldId="256"/>
            <ac:picMk id="31" creationId="{79085132-A48E-4321-B7E3-BA8128382560}"/>
          </ac:picMkLst>
        </pc:picChg>
        <pc:picChg chg="add mod">
          <ac:chgData name="Jodie Walsh2" userId="8f656482-1ee0-4981-a154-9528d7227717" providerId="ADAL" clId="{B85BDB9B-1B7E-4865-9CBD-71327B0C83A3}" dt="2019-06-18T09:50:47.664" v="222" actId="1076"/>
          <ac:picMkLst>
            <pc:docMk/>
            <pc:sldMk cId="1415445206" sldId="256"/>
            <ac:picMk id="38" creationId="{5F00110C-5B86-4C33-B5C8-2A82A312F54F}"/>
          </ac:picMkLst>
        </pc:picChg>
        <pc:picChg chg="add del mod">
          <ac:chgData name="Jodie Walsh2" userId="8f656482-1ee0-4981-a154-9528d7227717" providerId="ADAL" clId="{B85BDB9B-1B7E-4865-9CBD-71327B0C83A3}" dt="2019-05-09T11:21:14.754" v="127" actId="478"/>
          <ac:picMkLst>
            <pc:docMk/>
            <pc:sldMk cId="1415445206" sldId="256"/>
            <ac:picMk id="38" creationId="{9C923664-EADF-49EF-B397-D68E158CFD89}"/>
          </ac:picMkLst>
        </pc:picChg>
        <pc:picChg chg="add mod">
          <ac:chgData name="Jodie Walsh2" userId="8f656482-1ee0-4981-a154-9528d7227717" providerId="ADAL" clId="{B85BDB9B-1B7E-4865-9CBD-71327B0C83A3}" dt="2019-06-18T10:05:41.294" v="382" actId="1076"/>
          <ac:picMkLst>
            <pc:docMk/>
            <pc:sldMk cId="1415445206" sldId="256"/>
            <ac:picMk id="39" creationId="{FE868AA8-32B7-40E2-957A-E08CF1F5E7C2}"/>
          </ac:picMkLst>
        </pc:picChg>
        <pc:picChg chg="mod topLvl">
          <ac:chgData name="Jodie Walsh2" userId="8f656482-1ee0-4981-a154-9528d7227717" providerId="ADAL" clId="{B85BDB9B-1B7E-4865-9CBD-71327B0C83A3}" dt="2019-05-09T11:12:47.695" v="5" actId="165"/>
          <ac:picMkLst>
            <pc:docMk/>
            <pc:sldMk cId="1415445206" sldId="256"/>
            <ac:picMk id="40" creationId="{F30A1BE4-E399-44BF-A3C2-EBA7D80FFA9F}"/>
          </ac:picMkLst>
        </pc:picChg>
        <pc:picChg chg="add mod">
          <ac:chgData name="Jodie Walsh2" userId="8f656482-1ee0-4981-a154-9528d7227717" providerId="ADAL" clId="{B85BDB9B-1B7E-4865-9CBD-71327B0C83A3}" dt="2019-06-18T09:51:50.528" v="225" actId="1076"/>
          <ac:picMkLst>
            <pc:docMk/>
            <pc:sldMk cId="1415445206" sldId="256"/>
            <ac:picMk id="44" creationId="{54EB0D5C-894A-40AE-B9A2-33838C0FD942}"/>
          </ac:picMkLst>
        </pc:picChg>
        <pc:picChg chg="add mod">
          <ac:chgData name="Jodie Walsh2" userId="8f656482-1ee0-4981-a154-9528d7227717" providerId="ADAL" clId="{B85BDB9B-1B7E-4865-9CBD-71327B0C83A3}" dt="2019-06-18T09:52:53.201" v="239" actId="1076"/>
          <ac:picMkLst>
            <pc:docMk/>
            <pc:sldMk cId="1415445206" sldId="256"/>
            <ac:picMk id="45" creationId="{283F29C4-AE96-4EC2-BFA7-6400D2D71CAC}"/>
          </ac:picMkLst>
        </pc:picChg>
        <pc:picChg chg="add mod">
          <ac:chgData name="Jodie Walsh2" userId="8f656482-1ee0-4981-a154-9528d7227717" providerId="ADAL" clId="{B85BDB9B-1B7E-4865-9CBD-71327B0C83A3}" dt="2019-06-18T10:05:36.670" v="380" actId="1076"/>
          <ac:picMkLst>
            <pc:docMk/>
            <pc:sldMk cId="1415445206" sldId="256"/>
            <ac:picMk id="46" creationId="{ABE2AF1B-EA51-4FA8-9A1F-D57D50765572}"/>
          </ac:picMkLst>
        </pc:picChg>
        <pc:picChg chg="add mod">
          <ac:chgData name="Jodie Walsh2" userId="8f656482-1ee0-4981-a154-9528d7227717" providerId="ADAL" clId="{B85BDB9B-1B7E-4865-9CBD-71327B0C83A3}" dt="2019-06-18T09:56:43.272" v="286" actId="1076"/>
          <ac:picMkLst>
            <pc:docMk/>
            <pc:sldMk cId="1415445206" sldId="256"/>
            <ac:picMk id="47" creationId="{0ADAF515-C122-4140-9CB3-0AD1BC64DAA3}"/>
          </ac:picMkLst>
        </pc:picChg>
        <pc:picChg chg="add mod">
          <ac:chgData name="Jodie Walsh2" userId="8f656482-1ee0-4981-a154-9528d7227717" providerId="ADAL" clId="{B85BDB9B-1B7E-4865-9CBD-71327B0C83A3}" dt="2019-06-18T09:56:31.448" v="281" actId="1076"/>
          <ac:picMkLst>
            <pc:docMk/>
            <pc:sldMk cId="1415445206" sldId="256"/>
            <ac:picMk id="48" creationId="{0CADD7CD-49BD-415C-8D69-E4AEF9C05F2D}"/>
          </ac:picMkLst>
        </pc:picChg>
        <pc:picChg chg="add mod">
          <ac:chgData name="Jodie Walsh2" userId="8f656482-1ee0-4981-a154-9528d7227717" providerId="ADAL" clId="{B85BDB9B-1B7E-4865-9CBD-71327B0C83A3}" dt="2019-06-18T09:58:09.127" v="302" actId="14100"/>
          <ac:picMkLst>
            <pc:docMk/>
            <pc:sldMk cId="1415445206" sldId="256"/>
            <ac:picMk id="49" creationId="{FC6654C0-F443-4058-9707-26C9D1B223E8}"/>
          </ac:picMkLst>
        </pc:picChg>
        <pc:picChg chg="add del mod topLvl modCrop">
          <ac:chgData name="Jodie Walsh2" userId="8f656482-1ee0-4981-a154-9528d7227717" providerId="ADAL" clId="{B85BDB9B-1B7E-4865-9CBD-71327B0C83A3}" dt="2019-06-18T10:11:20.088" v="398" actId="478"/>
          <ac:picMkLst>
            <pc:docMk/>
            <pc:sldMk cId="1415445206" sldId="256"/>
            <ac:picMk id="1026" creationId="{9DCF834E-0123-4F82-AB5E-07D66085E283}"/>
          </ac:picMkLst>
        </pc:picChg>
        <pc:picChg chg="add mod ord">
          <ac:chgData name="Jodie Walsh2" userId="8f656482-1ee0-4981-a154-9528d7227717" providerId="ADAL" clId="{B85BDB9B-1B7E-4865-9CBD-71327B0C83A3}" dt="2019-06-18T10:12:06.853" v="412" actId="167"/>
          <ac:picMkLst>
            <pc:docMk/>
            <pc:sldMk cId="1415445206" sldId="256"/>
            <ac:picMk id="1028" creationId="{45F0DF60-9E96-49B4-B258-00869EF916F7}"/>
          </ac:picMkLst>
        </pc:picChg>
        <pc:picChg chg="add del mod">
          <ac:chgData name="Jodie Walsh2" userId="8f656482-1ee0-4981-a154-9528d7227717" providerId="ADAL" clId="{B85BDB9B-1B7E-4865-9CBD-71327B0C83A3}" dt="2019-06-18T10:00:05.127" v="323" actId="478"/>
          <ac:picMkLst>
            <pc:docMk/>
            <pc:sldMk cId="1415445206" sldId="256"/>
            <ac:picMk id="1028" creationId="{CB3958A3-9666-41B1-A0D2-238D6353A1F8}"/>
          </ac:picMkLst>
        </pc:picChg>
        <pc:picChg chg="add del mod">
          <ac:chgData name="Jodie Walsh2" userId="8f656482-1ee0-4981-a154-9528d7227717" providerId="ADAL" clId="{B85BDB9B-1B7E-4865-9CBD-71327B0C83A3}" dt="2019-05-09T11:21:24.619" v="132" actId="478"/>
          <ac:picMkLst>
            <pc:docMk/>
            <pc:sldMk cId="1415445206" sldId="256"/>
            <ac:picMk id="1028" creationId="{D29DC215-DDDF-41D9-8432-310097D9FE9F}"/>
          </ac:picMkLst>
        </pc:picChg>
        <pc:picChg chg="add mod">
          <ac:chgData name="Jodie Walsh2" userId="8f656482-1ee0-4981-a154-9528d7227717" providerId="ADAL" clId="{B85BDB9B-1B7E-4865-9CBD-71327B0C83A3}" dt="2019-06-18T10:05:41.294" v="382" actId="1076"/>
          <ac:picMkLst>
            <pc:docMk/>
            <pc:sldMk cId="1415445206" sldId="256"/>
            <ac:picMk id="1030" creationId="{5FD3AC00-4B28-4E07-9472-0A650BF8019F}"/>
          </ac:picMkLst>
        </pc:picChg>
        <pc:picChg chg="del mod">
          <ac:chgData name="Jodie Walsh2" userId="8f656482-1ee0-4981-a154-9528d7227717" providerId="ADAL" clId="{B85BDB9B-1B7E-4865-9CBD-71327B0C83A3}" dt="2019-06-18T10:04:48.914" v="371" actId="478"/>
          <ac:picMkLst>
            <pc:docMk/>
            <pc:sldMk cId="1415445206" sldId="256"/>
            <ac:picMk id="1032" creationId="{E727E5F4-E698-4B59-986E-6862B80FAA14}"/>
          </ac:picMkLst>
        </pc:picChg>
        <pc:picChg chg="del mod ord topLvl">
          <ac:chgData name="Jodie Walsh2" userId="8f656482-1ee0-4981-a154-9528d7227717" providerId="ADAL" clId="{B85BDB9B-1B7E-4865-9CBD-71327B0C83A3}" dt="2019-06-18T09:46:06.132" v="209" actId="478"/>
          <ac:picMkLst>
            <pc:docMk/>
            <pc:sldMk cId="1415445206" sldId="256"/>
            <ac:picMk id="1034" creationId="{CF5D54C0-87BA-4FE8-AD50-43F80758D192}"/>
          </ac:picMkLst>
        </pc:picChg>
        <pc:picChg chg="del mod topLvl">
          <ac:chgData name="Jodie Walsh2" userId="8f656482-1ee0-4981-a154-9528d7227717" providerId="ADAL" clId="{B85BDB9B-1B7E-4865-9CBD-71327B0C83A3}" dt="2019-06-18T09:46:11.054" v="211" actId="478"/>
          <ac:picMkLst>
            <pc:docMk/>
            <pc:sldMk cId="1415445206" sldId="256"/>
            <ac:picMk id="1036" creationId="{F0A67348-A4E2-4D1A-BC6D-162690052D02}"/>
          </ac:picMkLst>
        </pc:picChg>
        <pc:picChg chg="del mod topLvl">
          <ac:chgData name="Jodie Walsh2" userId="8f656482-1ee0-4981-a154-9528d7227717" providerId="ADAL" clId="{B85BDB9B-1B7E-4865-9CBD-71327B0C83A3}" dt="2019-05-09T13:11:34.112" v="202" actId="478"/>
          <ac:picMkLst>
            <pc:docMk/>
            <pc:sldMk cId="1415445206" sldId="256"/>
            <ac:picMk id="1038" creationId="{705EA208-0CFE-41B4-9233-DE2E4F1FB79F}"/>
          </ac:picMkLst>
        </pc:picChg>
      </pc:sldChg>
    </pc:docChg>
  </pc:docChgLst>
  <pc:docChgLst>
    <pc:chgData name="Isabelle Darque" userId="S::isabelle.darque@sja.org.uk::3836dd1f-9a7c-426f-92f5-47ab810c7d07" providerId="AD" clId="Web-{A0CDBD18-BAAA-0284-F43B-23638F60C730}"/>
    <pc:docChg chg="modSld">
      <pc:chgData name="Isabelle Darque" userId="S::isabelle.darque@sja.org.uk::3836dd1f-9a7c-426f-92f5-47ab810c7d07" providerId="AD" clId="Web-{A0CDBD18-BAAA-0284-F43B-23638F60C730}" dt="2019-07-31T08:50:15.018" v="0" actId="1076"/>
      <pc:docMkLst>
        <pc:docMk/>
      </pc:docMkLst>
      <pc:sldChg chg="modSp">
        <pc:chgData name="Isabelle Darque" userId="S::isabelle.darque@sja.org.uk::3836dd1f-9a7c-426f-92f5-47ab810c7d07" providerId="AD" clId="Web-{A0CDBD18-BAAA-0284-F43B-23638F60C730}" dt="2019-07-31T08:50:15.018" v="0" actId="1076"/>
        <pc:sldMkLst>
          <pc:docMk/>
          <pc:sldMk cId="1415445206" sldId="256"/>
        </pc:sldMkLst>
        <pc:grpChg chg="mod">
          <ac:chgData name="Isabelle Darque" userId="S::isabelle.darque@sja.org.uk::3836dd1f-9a7c-426f-92f5-47ab810c7d07" providerId="AD" clId="Web-{A0CDBD18-BAAA-0284-F43B-23638F60C730}" dt="2019-07-31T08:50:15.018" v="0" actId="1076"/>
          <ac:grpSpMkLst>
            <pc:docMk/>
            <pc:sldMk cId="1415445206" sldId="256"/>
            <ac:grpSpMk id="15" creationId="{F21F9730-80D4-4BF3-9CC5-0712B8C68754}"/>
          </ac:grpSpMkLst>
        </pc:grpChg>
      </pc:sldChg>
    </pc:docChg>
  </pc:docChgLst>
  <pc:docChgLst>
    <pc:chgData name="Jodie Walsh2" userId="8f656482-1ee0-4981-a154-9528d7227717" providerId="ADAL" clId="{8B93FE75-1FE6-4DAA-AEBB-0796101E4C43}"/>
    <pc:docChg chg="undo custSel modSld">
      <pc:chgData name="Jodie Walsh2" userId="8f656482-1ee0-4981-a154-9528d7227717" providerId="ADAL" clId="{8B93FE75-1FE6-4DAA-AEBB-0796101E4C43}" dt="2019-07-04T14:10:24.636" v="219" actId="1076"/>
      <pc:docMkLst>
        <pc:docMk/>
      </pc:docMkLst>
      <pc:sldChg chg="addSp delSp modSp">
        <pc:chgData name="Jodie Walsh2" userId="8f656482-1ee0-4981-a154-9528d7227717" providerId="ADAL" clId="{8B93FE75-1FE6-4DAA-AEBB-0796101E4C43}" dt="2019-07-04T14:10:24.636" v="219" actId="1076"/>
        <pc:sldMkLst>
          <pc:docMk/>
          <pc:sldMk cId="1415445206" sldId="256"/>
        </pc:sldMkLst>
        <pc:spChg chg="mod">
          <ac:chgData name="Jodie Walsh2" userId="8f656482-1ee0-4981-a154-9528d7227717" providerId="ADAL" clId="{8B93FE75-1FE6-4DAA-AEBB-0796101E4C43}" dt="2019-07-04T14:07:28.479" v="150" actId="164"/>
          <ac:spMkLst>
            <pc:docMk/>
            <pc:sldMk cId="1415445206" sldId="256"/>
            <ac:spMk id="2" creationId="{83591127-D0BE-4E1B-A27C-4710E10A2C98}"/>
          </ac:spMkLst>
        </pc:spChg>
        <pc:spChg chg="del">
          <ac:chgData name="Jodie Walsh2" userId="8f656482-1ee0-4981-a154-9528d7227717" providerId="ADAL" clId="{8B93FE75-1FE6-4DAA-AEBB-0796101E4C43}" dt="2019-07-04T14:00:01.518" v="16" actId="478"/>
          <ac:spMkLst>
            <pc:docMk/>
            <pc:sldMk cId="1415445206" sldId="256"/>
            <ac:spMk id="4" creationId="{97F50A74-FFB8-4ADA-904A-80020DF2295A}"/>
          </ac:spMkLst>
        </pc:spChg>
        <pc:spChg chg="mod">
          <ac:chgData name="Jodie Walsh2" userId="8f656482-1ee0-4981-a154-9528d7227717" providerId="ADAL" clId="{8B93FE75-1FE6-4DAA-AEBB-0796101E4C43}" dt="2019-07-04T13:59:53.107" v="14" actId="164"/>
          <ac:spMkLst>
            <pc:docMk/>
            <pc:sldMk cId="1415445206" sldId="256"/>
            <ac:spMk id="11" creationId="{D087BE62-ED61-487D-B8BB-B19C2864E577}"/>
          </ac:spMkLst>
        </pc:spChg>
        <pc:spChg chg="add mod">
          <ac:chgData name="Jodie Walsh2" userId="8f656482-1ee0-4981-a154-9528d7227717" providerId="ADAL" clId="{8B93FE75-1FE6-4DAA-AEBB-0796101E4C43}" dt="2019-07-04T14:04:37.187" v="114" actId="164"/>
          <ac:spMkLst>
            <pc:docMk/>
            <pc:sldMk cId="1415445206" sldId="256"/>
            <ac:spMk id="14" creationId="{FAE7E31D-CB55-43E3-9DF4-B473DC05D9F7}"/>
          </ac:spMkLst>
        </pc:spChg>
        <pc:spChg chg="add del mod ord">
          <ac:chgData name="Jodie Walsh2" userId="8f656482-1ee0-4981-a154-9528d7227717" providerId="ADAL" clId="{8B93FE75-1FE6-4DAA-AEBB-0796101E4C43}" dt="2019-07-04T14:06:08.138" v="133" actId="478"/>
          <ac:spMkLst>
            <pc:docMk/>
            <pc:sldMk cId="1415445206" sldId="256"/>
            <ac:spMk id="20" creationId="{D8B47239-5758-4DEF-A43A-E574DDC449FC}"/>
          </ac:spMkLst>
        </pc:spChg>
        <pc:spChg chg="add del mod ord">
          <ac:chgData name="Jodie Walsh2" userId="8f656482-1ee0-4981-a154-9528d7227717" providerId="ADAL" clId="{8B93FE75-1FE6-4DAA-AEBB-0796101E4C43}" dt="2019-07-04T14:08:06.594" v="154" actId="478"/>
          <ac:spMkLst>
            <pc:docMk/>
            <pc:sldMk cId="1415445206" sldId="256"/>
            <ac:spMk id="22" creationId="{ABC84482-8A20-455B-BFD9-4E03D887F91B}"/>
          </ac:spMkLst>
        </pc:spChg>
        <pc:spChg chg="mod topLvl">
          <ac:chgData name="Jodie Walsh2" userId="8f656482-1ee0-4981-a154-9528d7227717" providerId="ADAL" clId="{8B93FE75-1FE6-4DAA-AEBB-0796101E4C43}" dt="2019-07-04T14:02:24.032" v="53" actId="164"/>
          <ac:spMkLst>
            <pc:docMk/>
            <pc:sldMk cId="1415445206" sldId="256"/>
            <ac:spMk id="24" creationId="{DD3E7538-532F-454E-A6FE-6E3FEC45FC3E}"/>
          </ac:spMkLst>
        </pc:spChg>
        <pc:spChg chg="add del mod topLvl">
          <ac:chgData name="Jodie Walsh2" userId="8f656482-1ee0-4981-a154-9528d7227717" providerId="ADAL" clId="{8B93FE75-1FE6-4DAA-AEBB-0796101E4C43}" dt="2019-07-04T14:01:38.831" v="44" actId="164"/>
          <ac:spMkLst>
            <pc:docMk/>
            <pc:sldMk cId="1415445206" sldId="256"/>
            <ac:spMk id="25" creationId="{14EDE3C0-8F70-48B4-A42C-6EDBDE31F670}"/>
          </ac:spMkLst>
        </pc:spChg>
        <pc:spChg chg="add mod ord">
          <ac:chgData name="Jodie Walsh2" userId="8f656482-1ee0-4981-a154-9528d7227717" providerId="ADAL" clId="{8B93FE75-1FE6-4DAA-AEBB-0796101E4C43}" dt="2019-07-04T14:10:18.929" v="216" actId="167"/>
          <ac:spMkLst>
            <pc:docMk/>
            <pc:sldMk cId="1415445206" sldId="256"/>
            <ac:spMk id="26" creationId="{48EA13DB-33B6-420E-9547-2B934DD0D136}"/>
          </ac:spMkLst>
        </pc:spChg>
        <pc:spChg chg="mod topLvl">
          <ac:chgData name="Jodie Walsh2" userId="8f656482-1ee0-4981-a154-9528d7227717" providerId="ADAL" clId="{8B93FE75-1FE6-4DAA-AEBB-0796101E4C43}" dt="2019-07-04T14:06:02.427" v="131" actId="1076"/>
          <ac:spMkLst>
            <pc:docMk/>
            <pc:sldMk cId="1415445206" sldId="256"/>
            <ac:spMk id="28" creationId="{0FAD730C-D07C-4A74-8326-9B6D8218F6F7}"/>
          </ac:spMkLst>
        </pc:spChg>
        <pc:spChg chg="mod topLvl">
          <ac:chgData name="Jodie Walsh2" userId="8f656482-1ee0-4981-a154-9528d7227717" providerId="ADAL" clId="{8B93FE75-1FE6-4DAA-AEBB-0796101E4C43}" dt="2019-07-04T14:02:24.032" v="53" actId="164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Jodie Walsh2" userId="8f656482-1ee0-4981-a154-9528d7227717" providerId="ADAL" clId="{8B93FE75-1FE6-4DAA-AEBB-0796101E4C43}" dt="2019-07-04T14:09:05.059" v="178" actId="14100"/>
          <ac:spMkLst>
            <pc:docMk/>
            <pc:sldMk cId="1415445206" sldId="256"/>
            <ac:spMk id="36" creationId="{76ED3128-1936-4F46-9F0A-804C1F523EDF}"/>
          </ac:spMkLst>
        </pc:spChg>
        <pc:spChg chg="mod">
          <ac:chgData name="Jodie Walsh2" userId="8f656482-1ee0-4981-a154-9528d7227717" providerId="ADAL" clId="{8B93FE75-1FE6-4DAA-AEBB-0796101E4C43}" dt="2019-07-04T14:09:00.133" v="176" actId="1035"/>
          <ac:spMkLst>
            <pc:docMk/>
            <pc:sldMk cId="1415445206" sldId="256"/>
            <ac:spMk id="37" creationId="{F11F9CDE-B07D-4DAE-95D3-251766837919}"/>
          </ac:spMkLst>
        </pc:spChg>
        <pc:spChg chg="mod">
          <ac:chgData name="Jodie Walsh2" userId="8f656482-1ee0-4981-a154-9528d7227717" providerId="ADAL" clId="{8B93FE75-1FE6-4DAA-AEBB-0796101E4C43}" dt="2019-07-04T14:08:11.507" v="155" actId="1076"/>
          <ac:spMkLst>
            <pc:docMk/>
            <pc:sldMk cId="1415445206" sldId="256"/>
            <ac:spMk id="41" creationId="{AA9770EA-9FA3-4E15-9727-12CA8D782E41}"/>
          </ac:spMkLst>
        </pc:spChg>
        <pc:grpChg chg="add mod">
          <ac:chgData name="Jodie Walsh2" userId="8f656482-1ee0-4981-a154-9528d7227717" providerId="ADAL" clId="{8B93FE75-1FE6-4DAA-AEBB-0796101E4C43}" dt="2019-07-04T13:59:58.084" v="15" actId="1076"/>
          <ac:grpSpMkLst>
            <pc:docMk/>
            <pc:sldMk cId="1415445206" sldId="256"/>
            <ac:grpSpMk id="9" creationId="{9E1526C2-6C8C-4E50-BBF8-C1DACBF09799}"/>
          </ac:grpSpMkLst>
        </pc:grpChg>
        <pc:grpChg chg="add mod">
          <ac:chgData name="Jodie Walsh2" userId="8f656482-1ee0-4981-a154-9528d7227717" providerId="ADAL" clId="{8B93FE75-1FE6-4DAA-AEBB-0796101E4C43}" dt="2019-07-04T14:01:42.507" v="45" actId="1076"/>
          <ac:grpSpMkLst>
            <pc:docMk/>
            <pc:sldMk cId="1415445206" sldId="256"/>
            <ac:grpSpMk id="12" creationId="{5F76032D-135B-4C33-9E15-507B35D5A165}"/>
          </ac:grpSpMkLst>
        </pc:grpChg>
        <pc:grpChg chg="add mod">
          <ac:chgData name="Jodie Walsh2" userId="8f656482-1ee0-4981-a154-9528d7227717" providerId="ADAL" clId="{8B93FE75-1FE6-4DAA-AEBB-0796101E4C43}" dt="2019-07-04T14:08:19.459" v="157" actId="1076"/>
          <ac:grpSpMkLst>
            <pc:docMk/>
            <pc:sldMk cId="1415445206" sldId="256"/>
            <ac:grpSpMk id="13" creationId="{41C1BE7B-EE5A-4449-88FF-F9BD62AE2718}"/>
          </ac:grpSpMkLst>
        </pc:grpChg>
        <pc:grpChg chg="mod">
          <ac:chgData name="Jodie Walsh2" userId="8f656482-1ee0-4981-a154-9528d7227717" providerId="ADAL" clId="{8B93FE75-1FE6-4DAA-AEBB-0796101E4C43}" dt="2019-07-04T13:57:54.466" v="10" actId="1035"/>
          <ac:grpSpMkLst>
            <pc:docMk/>
            <pc:sldMk cId="1415445206" sldId="256"/>
            <ac:grpSpMk id="15" creationId="{F21F9730-80D4-4BF3-9CC5-0712B8C68754}"/>
          </ac:grpSpMkLst>
        </pc:grpChg>
        <pc:grpChg chg="add mod">
          <ac:chgData name="Jodie Walsh2" userId="8f656482-1ee0-4981-a154-9528d7227717" providerId="ADAL" clId="{8B93FE75-1FE6-4DAA-AEBB-0796101E4C43}" dt="2019-07-04T14:09:30.523" v="209" actId="1076"/>
          <ac:grpSpMkLst>
            <pc:docMk/>
            <pc:sldMk cId="1415445206" sldId="256"/>
            <ac:grpSpMk id="18" creationId="{84159DAC-4ED0-4415-ACA8-0DCCF22A8639}"/>
          </ac:grpSpMkLst>
        </pc:grpChg>
        <pc:grpChg chg="add del">
          <ac:chgData name="Jodie Walsh2" userId="8f656482-1ee0-4981-a154-9528d7227717" providerId="ADAL" clId="{8B93FE75-1FE6-4DAA-AEBB-0796101E4C43}" dt="2019-07-04T14:01:34.862" v="43" actId="165"/>
          <ac:grpSpMkLst>
            <pc:docMk/>
            <pc:sldMk cId="1415445206" sldId="256"/>
            <ac:grpSpMk id="21" creationId="{86F72D75-D6DA-4219-8EF0-DC2FA79673EB}"/>
          </ac:grpSpMkLst>
        </pc:grpChg>
        <pc:grpChg chg="add mod">
          <ac:chgData name="Jodie Walsh2" userId="8f656482-1ee0-4981-a154-9528d7227717" providerId="ADAL" clId="{8B93FE75-1FE6-4DAA-AEBB-0796101E4C43}" dt="2019-07-04T14:09:26.094" v="207" actId="1036"/>
          <ac:grpSpMkLst>
            <pc:docMk/>
            <pc:sldMk cId="1415445206" sldId="256"/>
            <ac:grpSpMk id="23" creationId="{F0D7705A-73A1-4F5B-8F3C-F03C0CBF92D6}"/>
          </ac:grpSpMkLst>
        </pc:grpChg>
        <pc:grpChg chg="del">
          <ac:chgData name="Jodie Walsh2" userId="8f656482-1ee0-4981-a154-9528d7227717" providerId="ADAL" clId="{8B93FE75-1FE6-4DAA-AEBB-0796101E4C43}" dt="2019-07-04T14:02:10.193" v="49" actId="165"/>
          <ac:grpSpMkLst>
            <pc:docMk/>
            <pc:sldMk cId="1415445206" sldId="256"/>
            <ac:grpSpMk id="27" creationId="{66063C75-F0C8-44B8-8A03-96D5FF4BA481}"/>
          </ac:grpSpMkLst>
        </pc:grpChg>
        <pc:grpChg chg="mod">
          <ac:chgData name="Jodie Walsh2" userId="8f656482-1ee0-4981-a154-9528d7227717" providerId="ADAL" clId="{8B93FE75-1FE6-4DAA-AEBB-0796101E4C43}" dt="2019-07-04T14:00:25.387" v="23" actId="1076"/>
          <ac:grpSpMkLst>
            <pc:docMk/>
            <pc:sldMk cId="1415445206" sldId="256"/>
            <ac:grpSpMk id="32" creationId="{6295B6EE-4799-4792-BC05-CA2ED3E89FB4}"/>
          </ac:grpSpMkLst>
        </pc:grpChg>
        <pc:grpChg chg="mod">
          <ac:chgData name="Jodie Walsh2" userId="8f656482-1ee0-4981-a154-9528d7227717" providerId="ADAL" clId="{8B93FE75-1FE6-4DAA-AEBB-0796101E4C43}" dt="2019-07-04T14:09:26.094" v="207" actId="1036"/>
          <ac:grpSpMkLst>
            <pc:docMk/>
            <pc:sldMk cId="1415445206" sldId="256"/>
            <ac:grpSpMk id="43" creationId="{F3E77BA8-169C-4037-8DAF-4D6027B83EA4}"/>
          </ac:grpSpMkLst>
        </pc:grpChg>
        <pc:picChg chg="mod">
          <ac:chgData name="Jodie Walsh2" userId="8f656482-1ee0-4981-a154-9528d7227717" providerId="ADAL" clId="{8B93FE75-1FE6-4DAA-AEBB-0796101E4C43}" dt="2019-07-04T13:59:53.107" v="14" actId="164"/>
          <ac:picMkLst>
            <pc:docMk/>
            <pc:sldMk cId="1415445206" sldId="256"/>
            <ac:picMk id="3" creationId="{7AC9C5A2-E400-4FA0-BE3B-B074D18A0ED2}"/>
          </ac:picMkLst>
        </pc:picChg>
        <pc:picChg chg="mod">
          <ac:chgData name="Jodie Walsh2" userId="8f656482-1ee0-4981-a154-9528d7227717" providerId="ADAL" clId="{8B93FE75-1FE6-4DAA-AEBB-0796101E4C43}" dt="2019-07-04T14:09:39.339" v="211" actId="1076"/>
          <ac:picMkLst>
            <pc:docMk/>
            <pc:sldMk cId="1415445206" sldId="256"/>
            <ac:picMk id="5" creationId="{99776A2E-FB71-44CB-A288-D40BB79658A7}"/>
          </ac:picMkLst>
        </pc:picChg>
        <pc:picChg chg="mod">
          <ac:chgData name="Jodie Walsh2" userId="8f656482-1ee0-4981-a154-9528d7227717" providerId="ADAL" clId="{8B93FE75-1FE6-4DAA-AEBB-0796101E4C43}" dt="2019-07-04T14:09:26.094" v="207" actId="1036"/>
          <ac:picMkLst>
            <pc:docMk/>
            <pc:sldMk cId="1415445206" sldId="256"/>
            <ac:picMk id="6" creationId="{C7FEAA5F-7C94-4317-AECD-67985E23EC73}"/>
          </ac:picMkLst>
        </pc:picChg>
        <pc:picChg chg="add del mod">
          <ac:chgData name="Jodie Walsh2" userId="8f656482-1ee0-4981-a154-9528d7227717" providerId="ADAL" clId="{8B93FE75-1FE6-4DAA-AEBB-0796101E4C43}" dt="2019-07-04T14:01:38.831" v="44" actId="164"/>
          <ac:picMkLst>
            <pc:docMk/>
            <pc:sldMk cId="1415445206" sldId="256"/>
            <ac:picMk id="7" creationId="{9CCE3AAF-BB01-4A55-8239-9BB9B4416988}"/>
          </ac:picMkLst>
        </pc:picChg>
        <pc:picChg chg="mod ord">
          <ac:chgData name="Jodie Walsh2" userId="8f656482-1ee0-4981-a154-9528d7227717" providerId="ADAL" clId="{8B93FE75-1FE6-4DAA-AEBB-0796101E4C43}" dt="2019-07-04T14:04:37.187" v="114" actId="164"/>
          <ac:picMkLst>
            <pc:docMk/>
            <pc:sldMk cId="1415445206" sldId="256"/>
            <ac:picMk id="8" creationId="{D80A7C3D-640C-40A3-8C97-5E5262DCFA4B}"/>
          </ac:picMkLst>
        </pc:picChg>
        <pc:picChg chg="mod ord">
          <ac:chgData name="Jodie Walsh2" userId="8f656482-1ee0-4981-a154-9528d7227717" providerId="ADAL" clId="{8B93FE75-1FE6-4DAA-AEBB-0796101E4C43}" dt="2019-07-04T14:00:19.403" v="22" actId="1076"/>
          <ac:picMkLst>
            <pc:docMk/>
            <pc:sldMk cId="1415445206" sldId="256"/>
            <ac:picMk id="38" creationId="{5F00110C-5B86-4C33-B5C8-2A82A312F54F}"/>
          </ac:picMkLst>
        </pc:picChg>
        <pc:picChg chg="mod">
          <ac:chgData name="Jodie Walsh2" userId="8f656482-1ee0-4981-a154-9528d7227717" providerId="ADAL" clId="{8B93FE75-1FE6-4DAA-AEBB-0796101E4C43}" dt="2019-07-04T14:10:21.099" v="217" actId="1076"/>
          <ac:picMkLst>
            <pc:docMk/>
            <pc:sldMk cId="1415445206" sldId="256"/>
            <ac:picMk id="39" creationId="{FE868AA8-32B7-40E2-957A-E08CF1F5E7C2}"/>
          </ac:picMkLst>
        </pc:picChg>
        <pc:picChg chg="mod">
          <ac:chgData name="Jodie Walsh2" userId="8f656482-1ee0-4981-a154-9528d7227717" providerId="ADAL" clId="{8B93FE75-1FE6-4DAA-AEBB-0796101E4C43}" dt="2019-07-04T13:57:50.476" v="0" actId="1076"/>
          <ac:picMkLst>
            <pc:docMk/>
            <pc:sldMk cId="1415445206" sldId="256"/>
            <ac:picMk id="40" creationId="{F30A1BE4-E399-44BF-A3C2-EBA7D80FFA9F}"/>
          </ac:picMkLst>
        </pc:picChg>
        <pc:picChg chg="mod">
          <ac:chgData name="Jodie Walsh2" userId="8f656482-1ee0-4981-a154-9528d7227717" providerId="ADAL" clId="{8B93FE75-1FE6-4DAA-AEBB-0796101E4C43}" dt="2019-07-04T14:01:45.619" v="46" actId="1076"/>
          <ac:picMkLst>
            <pc:docMk/>
            <pc:sldMk cId="1415445206" sldId="256"/>
            <ac:picMk id="44" creationId="{54EB0D5C-894A-40AE-B9A2-33838C0FD942}"/>
          </ac:picMkLst>
        </pc:picChg>
        <pc:picChg chg="del mod">
          <ac:chgData name="Jodie Walsh2" userId="8f656482-1ee0-4981-a154-9528d7227717" providerId="ADAL" clId="{8B93FE75-1FE6-4DAA-AEBB-0796101E4C43}" dt="2019-07-04T14:07:41.189" v="153" actId="478"/>
          <ac:picMkLst>
            <pc:docMk/>
            <pc:sldMk cId="1415445206" sldId="256"/>
            <ac:picMk id="45" creationId="{283F29C4-AE96-4EC2-BFA7-6400D2D71CAC}"/>
          </ac:picMkLst>
        </pc:picChg>
        <pc:picChg chg="mod">
          <ac:chgData name="Jodie Walsh2" userId="8f656482-1ee0-4981-a154-9528d7227717" providerId="ADAL" clId="{8B93FE75-1FE6-4DAA-AEBB-0796101E4C43}" dt="2019-07-04T14:10:24.636" v="219" actId="1076"/>
          <ac:picMkLst>
            <pc:docMk/>
            <pc:sldMk cId="1415445206" sldId="256"/>
            <ac:picMk id="46" creationId="{ABE2AF1B-EA51-4FA8-9A1F-D57D50765572}"/>
          </ac:picMkLst>
        </pc:picChg>
        <pc:picChg chg="del mod">
          <ac:chgData name="Jodie Walsh2" userId="8f656482-1ee0-4981-a154-9528d7227717" providerId="ADAL" clId="{8B93FE75-1FE6-4DAA-AEBB-0796101E4C43}" dt="2019-07-04T14:07:40.096" v="152" actId="478"/>
          <ac:picMkLst>
            <pc:docMk/>
            <pc:sldMk cId="1415445206" sldId="256"/>
            <ac:picMk id="47" creationId="{0ADAF515-C122-4140-9CB3-0AD1BC64DAA3}"/>
          </ac:picMkLst>
        </pc:picChg>
        <pc:picChg chg="mod">
          <ac:chgData name="Jodie Walsh2" userId="8f656482-1ee0-4981-a154-9528d7227717" providerId="ADAL" clId="{8B93FE75-1FE6-4DAA-AEBB-0796101E4C43}" dt="2019-07-04T14:08:15.899" v="156" actId="1076"/>
          <ac:picMkLst>
            <pc:docMk/>
            <pc:sldMk cId="1415445206" sldId="256"/>
            <ac:picMk id="48" creationId="{0CADD7CD-49BD-415C-8D69-E4AEF9C05F2D}"/>
          </ac:picMkLst>
        </pc:picChg>
        <pc:picChg chg="mod ord">
          <ac:chgData name="Jodie Walsh2" userId="8f656482-1ee0-4981-a154-9528d7227717" providerId="ADAL" clId="{8B93FE75-1FE6-4DAA-AEBB-0796101E4C43}" dt="2019-07-04T14:09:34.427" v="210" actId="1076"/>
          <ac:picMkLst>
            <pc:docMk/>
            <pc:sldMk cId="1415445206" sldId="256"/>
            <ac:picMk id="49" creationId="{FC6654C0-F443-4058-9707-26C9D1B223E8}"/>
          </ac:picMkLst>
        </pc:picChg>
        <pc:picChg chg="mod">
          <ac:chgData name="Jodie Walsh2" userId="8f656482-1ee0-4981-a154-9528d7227717" providerId="ADAL" clId="{8B93FE75-1FE6-4DAA-AEBB-0796101E4C43}" dt="2019-07-04T14:07:28.479" v="150" actId="164"/>
          <ac:picMkLst>
            <pc:docMk/>
            <pc:sldMk cId="1415445206" sldId="256"/>
            <ac:picMk id="1028" creationId="{45F0DF60-9E96-49B4-B258-00869EF916F7}"/>
          </ac:picMkLst>
        </pc:picChg>
        <pc:picChg chg="mod">
          <ac:chgData name="Jodie Walsh2" userId="8f656482-1ee0-4981-a154-9528d7227717" providerId="ADAL" clId="{8B93FE75-1FE6-4DAA-AEBB-0796101E4C43}" dt="2019-07-04T14:10:22.747" v="218" actId="1076"/>
          <ac:picMkLst>
            <pc:docMk/>
            <pc:sldMk cId="1415445206" sldId="256"/>
            <ac:picMk id="1030" creationId="{5FD3AC00-4B28-4E07-9472-0A650BF8019F}"/>
          </ac:picMkLst>
        </pc:picChg>
      </pc:sldChg>
    </pc:docChg>
  </pc:docChgLst>
  <pc:docChgLst>
    <pc:chgData name="Justine Wilson" userId="cd635167-bbd3-4a7f-9fa7-49f7026615ce" providerId="ADAL" clId="{8856877D-56A9-4E03-817A-34FB45C39039}"/>
    <pc:docChg chg="modSld modMainMaster">
      <pc:chgData name="Justine Wilson" userId="cd635167-bbd3-4a7f-9fa7-49f7026615ce" providerId="ADAL" clId="{8856877D-56A9-4E03-817A-34FB45C39039}" dt="2019-06-18T13:59:55.847" v="1"/>
      <pc:docMkLst>
        <pc:docMk/>
      </pc:docMkLst>
      <pc:sldChg chg="modSp">
        <pc:chgData name="Justine Wilson" userId="cd635167-bbd3-4a7f-9fa7-49f7026615ce" providerId="ADAL" clId="{8856877D-56A9-4E03-817A-34FB45C39039}" dt="2019-06-18T13:59:55.847" v="1"/>
        <pc:sldMkLst>
          <pc:docMk/>
          <pc:sldMk cId="1415445206" sldId="256"/>
        </pc:sldMkLst>
        <pc:spChg chg="mod">
          <ac:chgData name="Justine Wilson" userId="cd635167-bbd3-4a7f-9fa7-49f7026615ce" providerId="ADAL" clId="{8856877D-56A9-4E03-817A-34FB45C39039}" dt="2019-06-18T13:59:55.847" v="1"/>
          <ac:spMkLst>
            <pc:docMk/>
            <pc:sldMk cId="1415445206" sldId="256"/>
            <ac:spMk id="2" creationId="{83591127-D0BE-4E1B-A27C-4710E10A2C98}"/>
          </ac:spMkLst>
        </pc:spChg>
        <pc:spChg chg="mod">
          <ac:chgData name="Justine Wilson" userId="cd635167-bbd3-4a7f-9fa7-49f7026615ce" providerId="ADAL" clId="{8856877D-56A9-4E03-817A-34FB45C39039}" dt="2019-06-18T13:59:55.847" v="1"/>
          <ac:spMkLst>
            <pc:docMk/>
            <pc:sldMk cId="1415445206" sldId="256"/>
            <ac:spMk id="4" creationId="{97F50A74-FFB8-4ADA-904A-80020DF2295A}"/>
          </ac:spMkLst>
        </pc:spChg>
        <pc:spChg chg="mod">
          <ac:chgData name="Justine Wilson" userId="cd635167-bbd3-4a7f-9fa7-49f7026615ce" providerId="ADAL" clId="{8856877D-56A9-4E03-817A-34FB45C39039}" dt="2019-06-18T13:59:55.847" v="1"/>
          <ac:spMkLst>
            <pc:docMk/>
            <pc:sldMk cId="1415445206" sldId="256"/>
            <ac:spMk id="10" creationId="{06A755F3-C122-49B6-BC51-EBECDF29E8B5}"/>
          </ac:spMkLst>
        </pc:spChg>
        <pc:spChg chg="mod">
          <ac:chgData name="Justine Wilson" userId="cd635167-bbd3-4a7f-9fa7-49f7026615ce" providerId="ADAL" clId="{8856877D-56A9-4E03-817A-34FB45C39039}" dt="2019-06-18T13:59:55.847" v="1"/>
          <ac:spMkLst>
            <pc:docMk/>
            <pc:sldMk cId="1415445206" sldId="256"/>
            <ac:spMk id="19" creationId="{4454FDE6-1C20-48CB-99E8-66374F2A6300}"/>
          </ac:spMkLst>
        </pc:spChg>
        <pc:spChg chg="mod">
          <ac:chgData name="Justine Wilson" userId="cd635167-bbd3-4a7f-9fa7-49f7026615ce" providerId="ADAL" clId="{8856877D-56A9-4E03-817A-34FB45C39039}" dt="2019-06-18T13:59:36.074" v="0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Justine Wilson" userId="cd635167-bbd3-4a7f-9fa7-49f7026615ce" providerId="ADAL" clId="{8856877D-56A9-4E03-817A-34FB45C39039}" dt="2019-06-18T13:59:36.074" v="0"/>
          <ac:spMkLst>
            <pc:docMk/>
            <pc:sldMk cId="1415445206" sldId="256"/>
            <ac:spMk id="34" creationId="{F7E52539-0AD7-4784-B884-95BE50C8815E}"/>
          </ac:spMkLst>
        </pc:spChg>
        <pc:spChg chg="mod">
          <ac:chgData name="Justine Wilson" userId="cd635167-bbd3-4a7f-9fa7-49f7026615ce" providerId="ADAL" clId="{8856877D-56A9-4E03-817A-34FB45C39039}" dt="2019-06-18T13:59:55.847" v="1"/>
          <ac:spMkLst>
            <pc:docMk/>
            <pc:sldMk cId="1415445206" sldId="256"/>
            <ac:spMk id="41" creationId="{AA9770EA-9FA3-4E15-9727-12CA8D782E41}"/>
          </ac:spMkLst>
        </pc:spChg>
        <pc:spChg chg="mod">
          <ac:chgData name="Justine Wilson" userId="cd635167-bbd3-4a7f-9fa7-49f7026615ce" providerId="ADAL" clId="{8856877D-56A9-4E03-817A-34FB45C39039}" dt="2019-06-18T13:59:55.847" v="1"/>
          <ac:spMkLst>
            <pc:docMk/>
            <pc:sldMk cId="1415445206" sldId="256"/>
            <ac:spMk id="42" creationId="{E753DE9E-1751-4CB7-890F-8C653DE18E82}"/>
          </ac:spMkLst>
        </pc:spChg>
        <pc:grpChg chg="mod">
          <ac:chgData name="Justine Wilson" userId="cd635167-bbd3-4a7f-9fa7-49f7026615ce" providerId="ADAL" clId="{8856877D-56A9-4E03-817A-34FB45C39039}" dt="2019-06-18T13:59:55.847" v="1"/>
          <ac:grpSpMkLst>
            <pc:docMk/>
            <pc:sldMk cId="1415445206" sldId="256"/>
            <ac:grpSpMk id="15" creationId="{F21F9730-80D4-4BF3-9CC5-0712B8C68754}"/>
          </ac:grpSpMkLst>
        </pc:grpChg>
        <pc:grpChg chg="mod">
          <ac:chgData name="Justine Wilson" userId="cd635167-bbd3-4a7f-9fa7-49f7026615ce" providerId="ADAL" clId="{8856877D-56A9-4E03-817A-34FB45C39039}" dt="2019-06-18T13:59:55.847" v="1"/>
          <ac:grpSpMkLst>
            <pc:docMk/>
            <pc:sldMk cId="1415445206" sldId="256"/>
            <ac:grpSpMk id="20" creationId="{E5EFA61F-EEB1-4330-A2A5-9E60847D944C}"/>
          </ac:grpSpMkLst>
        </pc:grpChg>
        <pc:grpChg chg="mod">
          <ac:chgData name="Justine Wilson" userId="cd635167-bbd3-4a7f-9fa7-49f7026615ce" providerId="ADAL" clId="{8856877D-56A9-4E03-817A-34FB45C39039}" dt="2019-06-18T13:59:55.847" v="1"/>
          <ac:grpSpMkLst>
            <pc:docMk/>
            <pc:sldMk cId="1415445206" sldId="256"/>
            <ac:grpSpMk id="21" creationId="{86F72D75-D6DA-4219-8EF0-DC2FA79673EB}"/>
          </ac:grpSpMkLst>
        </pc:grpChg>
        <pc:grpChg chg="mod">
          <ac:chgData name="Justine Wilson" userId="cd635167-bbd3-4a7f-9fa7-49f7026615ce" providerId="ADAL" clId="{8856877D-56A9-4E03-817A-34FB45C39039}" dt="2019-06-18T13:59:55.847" v="1"/>
          <ac:grpSpMkLst>
            <pc:docMk/>
            <pc:sldMk cId="1415445206" sldId="256"/>
            <ac:grpSpMk id="27" creationId="{66063C75-F0C8-44B8-8A03-96D5FF4BA481}"/>
          </ac:grpSpMkLst>
        </pc:grpChg>
        <pc:grpChg chg="mod">
          <ac:chgData name="Justine Wilson" userId="cd635167-bbd3-4a7f-9fa7-49f7026615ce" providerId="ADAL" clId="{8856877D-56A9-4E03-817A-34FB45C39039}" dt="2019-06-18T13:59:55.847" v="1"/>
          <ac:grpSpMkLst>
            <pc:docMk/>
            <pc:sldMk cId="1415445206" sldId="256"/>
            <ac:grpSpMk id="32" creationId="{6295B6EE-4799-4792-BC05-CA2ED3E89FB4}"/>
          </ac:grpSpMkLst>
        </pc:grpChg>
        <pc:grpChg chg="mod">
          <ac:chgData name="Justine Wilson" userId="cd635167-bbd3-4a7f-9fa7-49f7026615ce" providerId="ADAL" clId="{8856877D-56A9-4E03-817A-34FB45C39039}" dt="2019-06-18T13:59:55.847" v="1"/>
          <ac:grpSpMkLst>
            <pc:docMk/>
            <pc:sldMk cId="1415445206" sldId="256"/>
            <ac:grpSpMk id="43" creationId="{F3E77BA8-169C-4037-8DAF-4D6027B83EA4}"/>
          </ac:grpSpMkLst>
        </pc:grp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5" creationId="{99776A2E-FB71-44CB-A288-D40BB79658A7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6" creationId="{C7FEAA5F-7C94-4317-AECD-67985E23EC73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38" creationId="{5F00110C-5B86-4C33-B5C8-2A82A312F54F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39" creationId="{FE868AA8-32B7-40E2-957A-E08CF1F5E7C2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0" creationId="{F30A1BE4-E399-44BF-A3C2-EBA7D80FFA9F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4" creationId="{54EB0D5C-894A-40AE-B9A2-33838C0FD942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5" creationId="{283F29C4-AE96-4EC2-BFA7-6400D2D71CAC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6" creationId="{ABE2AF1B-EA51-4FA8-9A1F-D57D50765572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7" creationId="{0ADAF515-C122-4140-9CB3-0AD1BC64DAA3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8" creationId="{0CADD7CD-49BD-415C-8D69-E4AEF9C05F2D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49" creationId="{FC6654C0-F443-4058-9707-26C9D1B223E8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1028" creationId="{45F0DF60-9E96-49B4-B258-00869EF916F7}"/>
          </ac:picMkLst>
        </pc:picChg>
        <pc:picChg chg="mod">
          <ac:chgData name="Justine Wilson" userId="cd635167-bbd3-4a7f-9fa7-49f7026615ce" providerId="ADAL" clId="{8856877D-56A9-4E03-817A-34FB45C39039}" dt="2019-06-18T13:59:55.847" v="1"/>
          <ac:picMkLst>
            <pc:docMk/>
            <pc:sldMk cId="1415445206" sldId="256"/>
            <ac:picMk id="1030" creationId="{5FD3AC00-4B28-4E07-9472-0A650BF8019F}"/>
          </ac:picMkLst>
        </pc:picChg>
      </pc:sldChg>
    </pc:docChg>
  </pc:docChgLst>
  <pc:docChgLst>
    <pc:chgData name="Justine Wilson" userId="cd635167-bbd3-4a7f-9fa7-49f7026615ce" providerId="ADAL" clId="{0330EA89-9964-4775-B08E-4291BD66599A}"/>
    <pc:docChg chg="undo custSel modSld">
      <pc:chgData name="Justine Wilson" userId="cd635167-bbd3-4a7f-9fa7-49f7026615ce" providerId="ADAL" clId="{0330EA89-9964-4775-B08E-4291BD66599A}" dt="2019-07-30T16:12:16.905" v="532" actId="1076"/>
      <pc:docMkLst>
        <pc:docMk/>
      </pc:docMkLst>
      <pc:sldChg chg="addSp delSp modSp">
        <pc:chgData name="Justine Wilson" userId="cd635167-bbd3-4a7f-9fa7-49f7026615ce" providerId="ADAL" clId="{0330EA89-9964-4775-B08E-4291BD66599A}" dt="2019-07-30T16:12:16.905" v="532" actId="1076"/>
        <pc:sldMkLst>
          <pc:docMk/>
          <pc:sldMk cId="1415445206" sldId="256"/>
        </pc:sldMkLst>
        <pc:spChg chg="mod ord">
          <ac:chgData name="Justine Wilson" userId="cd635167-bbd3-4a7f-9fa7-49f7026615ce" providerId="ADAL" clId="{0330EA89-9964-4775-B08E-4291BD66599A}" dt="2019-07-04T13:24:09.639" v="308" actId="167"/>
          <ac:spMkLst>
            <pc:docMk/>
            <pc:sldMk cId="1415445206" sldId="256"/>
            <ac:spMk id="4" creationId="{97F50A74-FFB8-4ADA-904A-80020DF2295A}"/>
          </ac:spMkLst>
        </pc:spChg>
        <pc:spChg chg="mod">
          <ac:chgData name="Justine Wilson" userId="cd635167-bbd3-4a7f-9fa7-49f7026615ce" providerId="ADAL" clId="{0330EA89-9964-4775-B08E-4291BD66599A}" dt="2019-07-30T16:12:16.905" v="532" actId="1076"/>
          <ac:spMkLst>
            <pc:docMk/>
            <pc:sldMk cId="1415445206" sldId="256"/>
            <ac:spMk id="10" creationId="{06A755F3-C122-49B6-BC51-EBECDF29E8B5}"/>
          </ac:spMkLst>
        </pc:spChg>
        <pc:spChg chg="mod topLvl">
          <ac:chgData name="Justine Wilson" userId="cd635167-bbd3-4a7f-9fa7-49f7026615ce" providerId="ADAL" clId="{0330EA89-9964-4775-B08E-4291BD66599A}" dt="2019-07-04T13:21:07.750" v="152" actId="1076"/>
          <ac:spMkLst>
            <pc:docMk/>
            <pc:sldMk cId="1415445206" sldId="256"/>
            <ac:spMk id="11" creationId="{D087BE62-ED61-487D-B8BB-B19C2864E577}"/>
          </ac:spMkLst>
        </pc:spChg>
        <pc:spChg chg="del mod topLvl">
          <ac:chgData name="Justine Wilson" userId="cd635167-bbd3-4a7f-9fa7-49f7026615ce" providerId="ADAL" clId="{0330EA89-9964-4775-B08E-4291BD66599A}" dt="2019-07-04T13:20:07.821" v="141" actId="478"/>
          <ac:spMkLst>
            <pc:docMk/>
            <pc:sldMk cId="1415445206" sldId="256"/>
            <ac:spMk id="18" creationId="{3A53F52D-729B-469D-9FC1-E9D7EE8F64FF}"/>
          </ac:spMkLst>
        </pc:spChg>
        <pc:spChg chg="mod">
          <ac:chgData name="Justine Wilson" userId="cd635167-bbd3-4a7f-9fa7-49f7026615ce" providerId="ADAL" clId="{0330EA89-9964-4775-B08E-4291BD66599A}" dt="2019-07-30T16:12:09.771" v="531" actId="1076"/>
          <ac:spMkLst>
            <pc:docMk/>
            <pc:sldMk cId="1415445206" sldId="256"/>
            <ac:spMk id="19" creationId="{4454FDE6-1C20-48CB-99E8-66374F2A6300}"/>
          </ac:spMkLst>
        </pc:spChg>
        <pc:spChg chg="mod">
          <ac:chgData name="Justine Wilson" userId="cd635167-bbd3-4a7f-9fa7-49f7026615ce" providerId="ADAL" clId="{0330EA89-9964-4775-B08E-4291BD66599A}" dt="2019-07-04T13:28:32.977" v="461" actId="1076"/>
          <ac:spMkLst>
            <pc:docMk/>
            <pc:sldMk cId="1415445206" sldId="256"/>
            <ac:spMk id="24" creationId="{DD3E7538-532F-454E-A6FE-6E3FEC45FC3E}"/>
          </ac:spMkLst>
        </pc:spChg>
        <pc:spChg chg="mod">
          <ac:chgData name="Justine Wilson" userId="cd635167-bbd3-4a7f-9fa7-49f7026615ce" providerId="ADAL" clId="{0330EA89-9964-4775-B08E-4291BD66599A}" dt="2019-07-04T13:31:15.214" v="489" actId="1076"/>
          <ac:spMkLst>
            <pc:docMk/>
            <pc:sldMk cId="1415445206" sldId="256"/>
            <ac:spMk id="25" creationId="{14EDE3C0-8F70-48B4-A42C-6EDBDE31F670}"/>
          </ac:spMkLst>
        </pc:spChg>
        <pc:spChg chg="mod">
          <ac:chgData name="Justine Wilson" userId="cd635167-bbd3-4a7f-9fa7-49f7026615ce" providerId="ADAL" clId="{0330EA89-9964-4775-B08E-4291BD66599A}" dt="2019-07-04T13:33:01.853" v="529" actId="20577"/>
          <ac:spMkLst>
            <pc:docMk/>
            <pc:sldMk cId="1415445206" sldId="256"/>
            <ac:spMk id="28" creationId="{0FAD730C-D07C-4A74-8326-9B6D8218F6F7}"/>
          </ac:spMkLst>
        </pc:spChg>
        <pc:spChg chg="mod">
          <ac:chgData name="Justine Wilson" userId="cd635167-bbd3-4a7f-9fa7-49f7026615ce" providerId="ADAL" clId="{0330EA89-9964-4775-B08E-4291BD66599A}" dt="2019-07-04T13:32:44.647" v="504" actId="14100"/>
          <ac:spMkLst>
            <pc:docMk/>
            <pc:sldMk cId="1415445206" sldId="256"/>
            <ac:spMk id="29" creationId="{0791D7B0-D7E3-4F88-9054-7AF7882DF2E9}"/>
          </ac:spMkLst>
        </pc:spChg>
        <pc:spChg chg="mod">
          <ac:chgData name="Justine Wilson" userId="cd635167-bbd3-4a7f-9fa7-49f7026615ce" providerId="ADAL" clId="{0330EA89-9964-4775-B08E-4291BD66599A}" dt="2019-07-04T13:22:08.318" v="256" actId="1076"/>
          <ac:spMkLst>
            <pc:docMk/>
            <pc:sldMk cId="1415445206" sldId="256"/>
            <ac:spMk id="34" creationId="{F7E52539-0AD7-4784-B884-95BE50C8815E}"/>
          </ac:spMkLst>
        </pc:spChg>
        <pc:spChg chg="mod">
          <ac:chgData name="Justine Wilson" userId="cd635167-bbd3-4a7f-9fa7-49f7026615ce" providerId="ADAL" clId="{0330EA89-9964-4775-B08E-4291BD66599A}" dt="2019-07-04T13:30:18.652" v="477" actId="1076"/>
          <ac:spMkLst>
            <pc:docMk/>
            <pc:sldMk cId="1415445206" sldId="256"/>
            <ac:spMk id="36" creationId="{76ED3128-1936-4F46-9F0A-804C1F523EDF}"/>
          </ac:spMkLst>
        </pc:spChg>
        <pc:spChg chg="mod">
          <ac:chgData name="Justine Wilson" userId="cd635167-bbd3-4a7f-9fa7-49f7026615ce" providerId="ADAL" clId="{0330EA89-9964-4775-B08E-4291BD66599A}" dt="2019-07-04T13:30:33.713" v="480" actId="1076"/>
          <ac:spMkLst>
            <pc:docMk/>
            <pc:sldMk cId="1415445206" sldId="256"/>
            <ac:spMk id="37" creationId="{F11F9CDE-B07D-4DAE-95D3-251766837919}"/>
          </ac:spMkLst>
        </pc:spChg>
        <pc:spChg chg="mod">
          <ac:chgData name="Justine Wilson" userId="cd635167-bbd3-4a7f-9fa7-49f7026615ce" providerId="ADAL" clId="{0330EA89-9964-4775-B08E-4291BD66599A}" dt="2019-07-04T13:31:28.039" v="492" actId="1076"/>
          <ac:spMkLst>
            <pc:docMk/>
            <pc:sldMk cId="1415445206" sldId="256"/>
            <ac:spMk id="42" creationId="{E753DE9E-1751-4CB7-890F-8C653DE18E82}"/>
          </ac:spMkLst>
        </pc:spChg>
        <pc:spChg chg="add del">
          <ac:chgData name="Justine Wilson" userId="cd635167-bbd3-4a7f-9fa7-49f7026615ce" providerId="ADAL" clId="{0330EA89-9964-4775-B08E-4291BD66599A}" dt="2019-07-04T13:32:24.931" v="500"/>
          <ac:spMkLst>
            <pc:docMk/>
            <pc:sldMk cId="1415445206" sldId="256"/>
            <ac:spMk id="50" creationId="{FA7DBC69-F80A-49BB-86FC-9B1F6DBFAB30}"/>
          </ac:spMkLst>
        </pc:spChg>
        <pc:spChg chg="add del">
          <ac:chgData name="Justine Wilson" userId="cd635167-bbd3-4a7f-9fa7-49f7026615ce" providerId="ADAL" clId="{0330EA89-9964-4775-B08E-4291BD66599A}" dt="2019-07-04T13:32:35.848" v="502"/>
          <ac:spMkLst>
            <pc:docMk/>
            <pc:sldMk cId="1415445206" sldId="256"/>
            <ac:spMk id="51" creationId="{0A0FDD64-AA18-4A0C-9F6A-72CBDE8352B9}"/>
          </ac:spMkLst>
        </pc:spChg>
        <pc:grpChg chg="del mod">
          <ac:chgData name="Justine Wilson" userId="cd635167-bbd3-4a7f-9fa7-49f7026615ce" providerId="ADAL" clId="{0330EA89-9964-4775-B08E-4291BD66599A}" dt="2019-07-04T13:20:07.821" v="141" actId="478"/>
          <ac:grpSpMkLst>
            <pc:docMk/>
            <pc:sldMk cId="1415445206" sldId="256"/>
            <ac:grpSpMk id="20" creationId="{E5EFA61F-EEB1-4330-A2A5-9E60847D944C}"/>
          </ac:grpSpMkLst>
        </pc:grpChg>
        <pc:grpChg chg="mod">
          <ac:chgData name="Justine Wilson" userId="cd635167-bbd3-4a7f-9fa7-49f7026615ce" providerId="ADAL" clId="{0330EA89-9964-4775-B08E-4291BD66599A}" dt="2019-07-04T13:31:48.482" v="496" actId="1076"/>
          <ac:grpSpMkLst>
            <pc:docMk/>
            <pc:sldMk cId="1415445206" sldId="256"/>
            <ac:grpSpMk id="21" creationId="{86F72D75-D6DA-4219-8EF0-DC2FA79673EB}"/>
          </ac:grpSpMkLst>
        </pc:grpChg>
        <pc:grpChg chg="mod">
          <ac:chgData name="Justine Wilson" userId="cd635167-bbd3-4a7f-9fa7-49f7026615ce" providerId="ADAL" clId="{0330EA89-9964-4775-B08E-4291BD66599A}" dt="2019-07-04T13:32:18.871" v="499" actId="1076"/>
          <ac:grpSpMkLst>
            <pc:docMk/>
            <pc:sldMk cId="1415445206" sldId="256"/>
            <ac:grpSpMk id="27" creationId="{66063C75-F0C8-44B8-8A03-96D5FF4BA481}"/>
          </ac:grpSpMkLst>
        </pc:grpChg>
        <pc:grpChg chg="mod">
          <ac:chgData name="Justine Wilson" userId="cd635167-bbd3-4a7f-9fa7-49f7026615ce" providerId="ADAL" clId="{0330EA89-9964-4775-B08E-4291BD66599A}" dt="2019-07-04T13:31:31.983" v="493" actId="1076"/>
          <ac:grpSpMkLst>
            <pc:docMk/>
            <pc:sldMk cId="1415445206" sldId="256"/>
            <ac:grpSpMk id="32" creationId="{6295B6EE-4799-4792-BC05-CA2ED3E89FB4}"/>
          </ac:grpSpMkLst>
        </pc:grpChg>
        <pc:grpChg chg="mod">
          <ac:chgData name="Justine Wilson" userId="cd635167-bbd3-4a7f-9fa7-49f7026615ce" providerId="ADAL" clId="{0330EA89-9964-4775-B08E-4291BD66599A}" dt="2019-07-04T13:30:09.313" v="475" actId="14100"/>
          <ac:grpSpMkLst>
            <pc:docMk/>
            <pc:sldMk cId="1415445206" sldId="256"/>
            <ac:grpSpMk id="43" creationId="{F3E77BA8-169C-4037-8DAF-4D6027B83EA4}"/>
          </ac:grpSpMkLst>
        </pc:grpChg>
        <pc:picChg chg="add mod">
          <ac:chgData name="Justine Wilson" userId="cd635167-bbd3-4a7f-9fa7-49f7026615ce" providerId="ADAL" clId="{0330EA89-9964-4775-B08E-4291BD66599A}" dt="2019-07-04T13:21:11.349" v="153" actId="1076"/>
          <ac:picMkLst>
            <pc:docMk/>
            <pc:sldMk cId="1415445206" sldId="256"/>
            <ac:picMk id="3" creationId="{7AC9C5A2-E400-4FA0-BE3B-B074D18A0ED2}"/>
          </ac:picMkLst>
        </pc:picChg>
        <pc:picChg chg="mod">
          <ac:chgData name="Justine Wilson" userId="cd635167-bbd3-4a7f-9fa7-49f7026615ce" providerId="ADAL" clId="{0330EA89-9964-4775-B08E-4291BD66599A}" dt="2019-07-04T13:29:56.943" v="472" actId="1076"/>
          <ac:picMkLst>
            <pc:docMk/>
            <pc:sldMk cId="1415445206" sldId="256"/>
            <ac:picMk id="5" creationId="{99776A2E-FB71-44CB-A288-D40BB79658A7}"/>
          </ac:picMkLst>
        </pc:picChg>
        <pc:picChg chg="mod">
          <ac:chgData name="Justine Wilson" userId="cd635167-bbd3-4a7f-9fa7-49f7026615ce" providerId="ADAL" clId="{0330EA89-9964-4775-B08E-4291BD66599A}" dt="2019-07-04T13:29:54.354" v="471" actId="1076"/>
          <ac:picMkLst>
            <pc:docMk/>
            <pc:sldMk cId="1415445206" sldId="256"/>
            <ac:picMk id="6" creationId="{C7FEAA5F-7C94-4317-AECD-67985E23EC73}"/>
          </ac:picMkLst>
        </pc:picChg>
        <pc:picChg chg="add mod ord">
          <ac:chgData name="Justine Wilson" userId="cd635167-bbd3-4a7f-9fa7-49f7026615ce" providerId="ADAL" clId="{0330EA89-9964-4775-B08E-4291BD66599A}" dt="2019-07-04T13:31:09.995" v="488" actId="1076"/>
          <ac:picMkLst>
            <pc:docMk/>
            <pc:sldMk cId="1415445206" sldId="256"/>
            <ac:picMk id="7" creationId="{9CCE3AAF-BB01-4A55-8239-9BB9B4416988}"/>
          </ac:picMkLst>
        </pc:picChg>
        <pc:picChg chg="add mod">
          <ac:chgData name="Justine Wilson" userId="cd635167-bbd3-4a7f-9fa7-49f7026615ce" providerId="ADAL" clId="{0330EA89-9964-4775-B08E-4291BD66599A}" dt="2019-07-04T13:30:36.944" v="481" actId="1076"/>
          <ac:picMkLst>
            <pc:docMk/>
            <pc:sldMk cId="1415445206" sldId="256"/>
            <ac:picMk id="8" creationId="{D80A7C3D-640C-40A3-8C97-5E5262DCFA4B}"/>
          </ac:picMkLst>
        </pc:picChg>
        <pc:picChg chg="mod">
          <ac:chgData name="Justine Wilson" userId="cd635167-bbd3-4a7f-9fa7-49f7026615ce" providerId="ADAL" clId="{0330EA89-9964-4775-B08E-4291BD66599A}" dt="2019-07-04T13:31:40.615" v="494" actId="1076"/>
          <ac:picMkLst>
            <pc:docMk/>
            <pc:sldMk cId="1415445206" sldId="256"/>
            <ac:picMk id="38" creationId="{5F00110C-5B86-4C33-B5C8-2A82A312F54F}"/>
          </ac:picMkLst>
        </pc:picChg>
        <pc:picChg chg="mod">
          <ac:chgData name="Justine Wilson" userId="cd635167-bbd3-4a7f-9fa7-49f7026615ce" providerId="ADAL" clId="{0330EA89-9964-4775-B08E-4291BD66599A}" dt="2019-07-04T13:30:57.556" v="485" actId="1076"/>
          <ac:picMkLst>
            <pc:docMk/>
            <pc:sldMk cId="1415445206" sldId="256"/>
            <ac:picMk id="39" creationId="{FE868AA8-32B7-40E2-957A-E08CF1F5E7C2}"/>
          </ac:picMkLst>
        </pc:picChg>
        <pc:picChg chg="mod">
          <ac:chgData name="Justine Wilson" userId="cd635167-bbd3-4a7f-9fa7-49f7026615ce" providerId="ADAL" clId="{0330EA89-9964-4775-B08E-4291BD66599A}" dt="2019-07-04T13:31:19.924" v="490" actId="1076"/>
          <ac:picMkLst>
            <pc:docMk/>
            <pc:sldMk cId="1415445206" sldId="256"/>
            <ac:picMk id="44" creationId="{54EB0D5C-894A-40AE-B9A2-33838C0FD942}"/>
          </ac:picMkLst>
        </pc:picChg>
        <pc:picChg chg="mod ord">
          <ac:chgData name="Justine Wilson" userId="cd635167-bbd3-4a7f-9fa7-49f7026615ce" providerId="ADAL" clId="{0330EA89-9964-4775-B08E-4291BD66599A}" dt="2019-07-04T13:31:52.743" v="497" actId="1076"/>
          <ac:picMkLst>
            <pc:docMk/>
            <pc:sldMk cId="1415445206" sldId="256"/>
            <ac:picMk id="45" creationId="{283F29C4-AE96-4EC2-BFA7-6400D2D71CAC}"/>
          </ac:picMkLst>
        </pc:picChg>
        <pc:picChg chg="mod">
          <ac:chgData name="Justine Wilson" userId="cd635167-bbd3-4a7f-9fa7-49f7026615ce" providerId="ADAL" clId="{0330EA89-9964-4775-B08E-4291BD66599A}" dt="2019-07-04T13:31:42.882" v="495" actId="1076"/>
          <ac:picMkLst>
            <pc:docMk/>
            <pc:sldMk cId="1415445206" sldId="256"/>
            <ac:picMk id="47" creationId="{0ADAF515-C122-4140-9CB3-0AD1BC64DAA3}"/>
          </ac:picMkLst>
        </pc:picChg>
        <pc:picChg chg="mod">
          <ac:chgData name="Justine Wilson" userId="cd635167-bbd3-4a7f-9fa7-49f7026615ce" providerId="ADAL" clId="{0330EA89-9964-4775-B08E-4291BD66599A}" dt="2019-07-04T13:29:39.948" v="467" actId="1076"/>
          <ac:picMkLst>
            <pc:docMk/>
            <pc:sldMk cId="1415445206" sldId="256"/>
            <ac:picMk id="49" creationId="{FC6654C0-F443-4058-9707-26C9D1B223E8}"/>
          </ac:picMkLst>
        </pc:picChg>
        <pc:picChg chg="mod">
          <ac:chgData name="Justine Wilson" userId="cd635167-bbd3-4a7f-9fa7-49f7026615ce" providerId="ADAL" clId="{0330EA89-9964-4775-B08E-4291BD66599A}" dt="2019-07-04T13:25:56.616" v="383" actId="1076"/>
          <ac:picMkLst>
            <pc:docMk/>
            <pc:sldMk cId="1415445206" sldId="256"/>
            <ac:picMk id="1030" creationId="{5FD3AC00-4B28-4E07-9472-0A650BF801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78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3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2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8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1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2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71D3-C630-4590-B090-5B4BB7908F52}" type="datetimeFigureOut">
              <a:rPr lang="en-GB" smtClean="0"/>
              <a:t>10/08/2020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1A8E-9620-4BBA-A496-F2ECF2F03B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8EA13DB-33B6-420E-9547-2B934DD0D136}"/>
              </a:ext>
            </a:extLst>
          </p:cNvPr>
          <p:cNvSpPr/>
          <p:nvPr/>
        </p:nvSpPr>
        <p:spPr>
          <a:xfrm>
            <a:off x="1589569" y="1590675"/>
            <a:ext cx="8526830" cy="3971925"/>
          </a:xfrm>
          <a:custGeom>
            <a:avLst/>
            <a:gdLst>
              <a:gd name="connsiteX0" fmla="*/ 3715856 w 8526830"/>
              <a:gd name="connsiteY0" fmla="*/ 104775 h 3971925"/>
              <a:gd name="connsiteX1" fmla="*/ 3820631 w 8526830"/>
              <a:gd name="connsiteY1" fmla="*/ 66675 h 3971925"/>
              <a:gd name="connsiteX2" fmla="*/ 3849206 w 8526830"/>
              <a:gd name="connsiteY2" fmla="*/ 47625 h 3971925"/>
              <a:gd name="connsiteX3" fmla="*/ 3934931 w 8526830"/>
              <a:gd name="connsiteY3" fmla="*/ 38100 h 3971925"/>
              <a:gd name="connsiteX4" fmla="*/ 3982556 w 8526830"/>
              <a:gd name="connsiteY4" fmla="*/ 28575 h 3971925"/>
              <a:gd name="connsiteX5" fmla="*/ 4049231 w 8526830"/>
              <a:gd name="connsiteY5" fmla="*/ 9525 h 3971925"/>
              <a:gd name="connsiteX6" fmla="*/ 4515956 w 8526830"/>
              <a:gd name="connsiteY6" fmla="*/ 0 h 3971925"/>
              <a:gd name="connsiteX7" fmla="*/ 4820756 w 8526830"/>
              <a:gd name="connsiteY7" fmla="*/ 9525 h 3971925"/>
              <a:gd name="connsiteX8" fmla="*/ 4877906 w 8526830"/>
              <a:gd name="connsiteY8" fmla="*/ 28575 h 3971925"/>
              <a:gd name="connsiteX9" fmla="*/ 5011256 w 8526830"/>
              <a:gd name="connsiteY9" fmla="*/ 47625 h 3971925"/>
              <a:gd name="connsiteX10" fmla="*/ 5049356 w 8526830"/>
              <a:gd name="connsiteY10" fmla="*/ 57150 h 3971925"/>
              <a:gd name="connsiteX11" fmla="*/ 5506556 w 8526830"/>
              <a:gd name="connsiteY11" fmla="*/ 66675 h 3971925"/>
              <a:gd name="connsiteX12" fmla="*/ 5687531 w 8526830"/>
              <a:gd name="connsiteY12" fmla="*/ 95250 h 3971925"/>
              <a:gd name="connsiteX13" fmla="*/ 5773256 w 8526830"/>
              <a:gd name="connsiteY13" fmla="*/ 104775 h 3971925"/>
              <a:gd name="connsiteX14" fmla="*/ 5849456 w 8526830"/>
              <a:gd name="connsiteY14" fmla="*/ 114300 h 3971925"/>
              <a:gd name="connsiteX15" fmla="*/ 5878031 w 8526830"/>
              <a:gd name="connsiteY15" fmla="*/ 123825 h 3971925"/>
              <a:gd name="connsiteX16" fmla="*/ 5992331 w 8526830"/>
              <a:gd name="connsiteY16" fmla="*/ 142875 h 3971925"/>
              <a:gd name="connsiteX17" fmla="*/ 6030431 w 8526830"/>
              <a:gd name="connsiteY17" fmla="*/ 152400 h 3971925"/>
              <a:gd name="connsiteX18" fmla="*/ 6125681 w 8526830"/>
              <a:gd name="connsiteY18" fmla="*/ 161925 h 3971925"/>
              <a:gd name="connsiteX19" fmla="*/ 7259156 w 8526830"/>
              <a:gd name="connsiteY19" fmla="*/ 180975 h 3971925"/>
              <a:gd name="connsiteX20" fmla="*/ 7297256 w 8526830"/>
              <a:gd name="connsiteY20" fmla="*/ 200025 h 3971925"/>
              <a:gd name="connsiteX21" fmla="*/ 7402031 w 8526830"/>
              <a:gd name="connsiteY21" fmla="*/ 219075 h 3971925"/>
              <a:gd name="connsiteX22" fmla="*/ 7459181 w 8526830"/>
              <a:gd name="connsiteY22" fmla="*/ 238125 h 3971925"/>
              <a:gd name="connsiteX23" fmla="*/ 7487756 w 8526830"/>
              <a:gd name="connsiteY23" fmla="*/ 247650 h 3971925"/>
              <a:gd name="connsiteX24" fmla="*/ 7525856 w 8526830"/>
              <a:gd name="connsiteY24" fmla="*/ 266700 h 3971925"/>
              <a:gd name="connsiteX25" fmla="*/ 7621106 w 8526830"/>
              <a:gd name="connsiteY25" fmla="*/ 285750 h 3971925"/>
              <a:gd name="connsiteX26" fmla="*/ 7668731 w 8526830"/>
              <a:gd name="connsiteY26" fmla="*/ 295275 h 3971925"/>
              <a:gd name="connsiteX27" fmla="*/ 7792556 w 8526830"/>
              <a:gd name="connsiteY27" fmla="*/ 314325 h 3971925"/>
              <a:gd name="connsiteX28" fmla="*/ 7840181 w 8526830"/>
              <a:gd name="connsiteY28" fmla="*/ 323850 h 3971925"/>
              <a:gd name="connsiteX29" fmla="*/ 7868756 w 8526830"/>
              <a:gd name="connsiteY29" fmla="*/ 333375 h 3971925"/>
              <a:gd name="connsiteX30" fmla="*/ 7906856 w 8526830"/>
              <a:gd name="connsiteY30" fmla="*/ 361950 h 3971925"/>
              <a:gd name="connsiteX31" fmla="*/ 7954481 w 8526830"/>
              <a:gd name="connsiteY31" fmla="*/ 371475 h 3971925"/>
              <a:gd name="connsiteX32" fmla="*/ 7983056 w 8526830"/>
              <a:gd name="connsiteY32" fmla="*/ 381000 h 3971925"/>
              <a:gd name="connsiteX33" fmla="*/ 8049731 w 8526830"/>
              <a:gd name="connsiteY33" fmla="*/ 428625 h 3971925"/>
              <a:gd name="connsiteX34" fmla="*/ 8078306 w 8526830"/>
              <a:gd name="connsiteY34" fmla="*/ 447675 h 3971925"/>
              <a:gd name="connsiteX35" fmla="*/ 8106881 w 8526830"/>
              <a:gd name="connsiteY35" fmla="*/ 457200 h 3971925"/>
              <a:gd name="connsiteX36" fmla="*/ 8144981 w 8526830"/>
              <a:gd name="connsiteY36" fmla="*/ 476250 h 3971925"/>
              <a:gd name="connsiteX37" fmla="*/ 8202131 w 8526830"/>
              <a:gd name="connsiteY37" fmla="*/ 523875 h 3971925"/>
              <a:gd name="connsiteX38" fmla="*/ 8240231 w 8526830"/>
              <a:gd name="connsiteY38" fmla="*/ 581025 h 3971925"/>
              <a:gd name="connsiteX39" fmla="*/ 8249756 w 8526830"/>
              <a:gd name="connsiteY39" fmla="*/ 609600 h 3971925"/>
              <a:gd name="connsiteX40" fmla="*/ 8306906 w 8526830"/>
              <a:gd name="connsiteY40" fmla="*/ 676275 h 3971925"/>
              <a:gd name="connsiteX41" fmla="*/ 8364056 w 8526830"/>
              <a:gd name="connsiteY41" fmla="*/ 771525 h 3971925"/>
              <a:gd name="connsiteX42" fmla="*/ 8383106 w 8526830"/>
              <a:gd name="connsiteY42" fmla="*/ 828675 h 3971925"/>
              <a:gd name="connsiteX43" fmla="*/ 8392631 w 8526830"/>
              <a:gd name="connsiteY43" fmla="*/ 857250 h 3971925"/>
              <a:gd name="connsiteX44" fmla="*/ 8411681 w 8526830"/>
              <a:gd name="connsiteY44" fmla="*/ 933450 h 3971925"/>
              <a:gd name="connsiteX45" fmla="*/ 8430731 w 8526830"/>
              <a:gd name="connsiteY45" fmla="*/ 981075 h 3971925"/>
              <a:gd name="connsiteX46" fmla="*/ 8449781 w 8526830"/>
              <a:gd name="connsiteY46" fmla="*/ 1019175 h 3971925"/>
              <a:gd name="connsiteX47" fmla="*/ 8468831 w 8526830"/>
              <a:gd name="connsiteY47" fmla="*/ 1085850 h 3971925"/>
              <a:gd name="connsiteX48" fmla="*/ 8478356 w 8526830"/>
              <a:gd name="connsiteY48" fmla="*/ 1114425 h 3971925"/>
              <a:gd name="connsiteX49" fmla="*/ 8497406 w 8526830"/>
              <a:gd name="connsiteY49" fmla="*/ 1181100 h 3971925"/>
              <a:gd name="connsiteX50" fmla="*/ 8516456 w 8526830"/>
              <a:gd name="connsiteY50" fmla="*/ 1466850 h 3971925"/>
              <a:gd name="connsiteX51" fmla="*/ 8525981 w 8526830"/>
              <a:gd name="connsiteY51" fmla="*/ 1504950 h 3971925"/>
              <a:gd name="connsiteX52" fmla="*/ 8497406 w 8526830"/>
              <a:gd name="connsiteY52" fmla="*/ 1647825 h 3971925"/>
              <a:gd name="connsiteX53" fmla="*/ 8468831 w 8526830"/>
              <a:gd name="connsiteY53" fmla="*/ 1676400 h 3971925"/>
              <a:gd name="connsiteX54" fmla="*/ 8440256 w 8526830"/>
              <a:gd name="connsiteY54" fmla="*/ 1685925 h 3971925"/>
              <a:gd name="connsiteX55" fmla="*/ 8402156 w 8526830"/>
              <a:gd name="connsiteY55" fmla="*/ 1714500 h 3971925"/>
              <a:gd name="connsiteX56" fmla="*/ 8383106 w 8526830"/>
              <a:gd name="connsiteY56" fmla="*/ 1743075 h 3971925"/>
              <a:gd name="connsiteX57" fmla="*/ 8325956 w 8526830"/>
              <a:gd name="connsiteY57" fmla="*/ 1762125 h 3971925"/>
              <a:gd name="connsiteX58" fmla="*/ 8287856 w 8526830"/>
              <a:gd name="connsiteY58" fmla="*/ 1771650 h 3971925"/>
              <a:gd name="connsiteX59" fmla="*/ 8164031 w 8526830"/>
              <a:gd name="connsiteY59" fmla="*/ 1790700 h 3971925"/>
              <a:gd name="connsiteX60" fmla="*/ 7754456 w 8526830"/>
              <a:gd name="connsiteY60" fmla="*/ 1781175 h 3971925"/>
              <a:gd name="connsiteX61" fmla="*/ 7659206 w 8526830"/>
              <a:gd name="connsiteY61" fmla="*/ 1762125 h 3971925"/>
              <a:gd name="connsiteX62" fmla="*/ 7573481 w 8526830"/>
              <a:gd name="connsiteY62" fmla="*/ 1752600 h 3971925"/>
              <a:gd name="connsiteX63" fmla="*/ 7411556 w 8526830"/>
              <a:gd name="connsiteY63" fmla="*/ 1724025 h 3971925"/>
              <a:gd name="connsiteX64" fmla="*/ 6497156 w 8526830"/>
              <a:gd name="connsiteY64" fmla="*/ 1714500 h 3971925"/>
              <a:gd name="connsiteX65" fmla="*/ 6116156 w 8526830"/>
              <a:gd name="connsiteY65" fmla="*/ 1685925 h 3971925"/>
              <a:gd name="connsiteX66" fmla="*/ 5639906 w 8526830"/>
              <a:gd name="connsiteY66" fmla="*/ 1666875 h 3971925"/>
              <a:gd name="connsiteX67" fmla="*/ 5563706 w 8526830"/>
              <a:gd name="connsiteY67" fmla="*/ 1657350 h 3971925"/>
              <a:gd name="connsiteX68" fmla="*/ 5001731 w 8526830"/>
              <a:gd name="connsiteY68" fmla="*/ 1676400 h 3971925"/>
              <a:gd name="connsiteX69" fmla="*/ 4896956 w 8526830"/>
              <a:gd name="connsiteY69" fmla="*/ 1685925 h 3971925"/>
              <a:gd name="connsiteX70" fmla="*/ 4839806 w 8526830"/>
              <a:gd name="connsiteY70" fmla="*/ 1704975 h 3971925"/>
              <a:gd name="connsiteX71" fmla="*/ 4706456 w 8526830"/>
              <a:gd name="connsiteY71" fmla="*/ 1724025 h 3971925"/>
              <a:gd name="connsiteX72" fmla="*/ 4582631 w 8526830"/>
              <a:gd name="connsiteY72" fmla="*/ 1733550 h 3971925"/>
              <a:gd name="connsiteX73" fmla="*/ 4496906 w 8526830"/>
              <a:gd name="connsiteY73" fmla="*/ 1752600 h 3971925"/>
              <a:gd name="connsiteX74" fmla="*/ 3696806 w 8526830"/>
              <a:gd name="connsiteY74" fmla="*/ 1762125 h 3971925"/>
              <a:gd name="connsiteX75" fmla="*/ 3001481 w 8526830"/>
              <a:gd name="connsiteY75" fmla="*/ 1781175 h 3971925"/>
              <a:gd name="connsiteX76" fmla="*/ 2934806 w 8526830"/>
              <a:gd name="connsiteY76" fmla="*/ 1800225 h 3971925"/>
              <a:gd name="connsiteX77" fmla="*/ 2858606 w 8526830"/>
              <a:gd name="connsiteY77" fmla="*/ 1809750 h 3971925"/>
              <a:gd name="connsiteX78" fmla="*/ 2515706 w 8526830"/>
              <a:gd name="connsiteY78" fmla="*/ 1800225 h 3971925"/>
              <a:gd name="connsiteX79" fmla="*/ 2449031 w 8526830"/>
              <a:gd name="connsiteY79" fmla="*/ 1790700 h 3971925"/>
              <a:gd name="connsiteX80" fmla="*/ 2344256 w 8526830"/>
              <a:gd name="connsiteY80" fmla="*/ 1771650 h 3971925"/>
              <a:gd name="connsiteX81" fmla="*/ 1667981 w 8526830"/>
              <a:gd name="connsiteY81" fmla="*/ 1762125 h 3971925"/>
              <a:gd name="connsiteX82" fmla="*/ 1639406 w 8526830"/>
              <a:gd name="connsiteY82" fmla="*/ 1752600 h 3971925"/>
              <a:gd name="connsiteX83" fmla="*/ 1572731 w 8526830"/>
              <a:gd name="connsiteY83" fmla="*/ 1743075 h 3971925"/>
              <a:gd name="connsiteX84" fmla="*/ 1525106 w 8526830"/>
              <a:gd name="connsiteY84" fmla="*/ 1733550 h 3971925"/>
              <a:gd name="connsiteX85" fmla="*/ 1067906 w 8526830"/>
              <a:gd name="connsiteY85" fmla="*/ 1743075 h 3971925"/>
              <a:gd name="connsiteX86" fmla="*/ 991706 w 8526830"/>
              <a:gd name="connsiteY86" fmla="*/ 1752600 h 3971925"/>
              <a:gd name="connsiteX87" fmla="*/ 934556 w 8526830"/>
              <a:gd name="connsiteY87" fmla="*/ 1771650 h 3971925"/>
              <a:gd name="connsiteX88" fmla="*/ 896456 w 8526830"/>
              <a:gd name="connsiteY88" fmla="*/ 1781175 h 3971925"/>
              <a:gd name="connsiteX89" fmla="*/ 820256 w 8526830"/>
              <a:gd name="connsiteY89" fmla="*/ 1800225 h 3971925"/>
              <a:gd name="connsiteX90" fmla="*/ 791681 w 8526830"/>
              <a:gd name="connsiteY90" fmla="*/ 1819275 h 3971925"/>
              <a:gd name="connsiteX91" fmla="*/ 734531 w 8526830"/>
              <a:gd name="connsiteY91" fmla="*/ 1828800 h 3971925"/>
              <a:gd name="connsiteX92" fmla="*/ 677381 w 8526830"/>
              <a:gd name="connsiteY92" fmla="*/ 1857375 h 3971925"/>
              <a:gd name="connsiteX93" fmla="*/ 620231 w 8526830"/>
              <a:gd name="connsiteY93" fmla="*/ 1876425 h 3971925"/>
              <a:gd name="connsiteX94" fmla="*/ 544031 w 8526830"/>
              <a:gd name="connsiteY94" fmla="*/ 1914525 h 3971925"/>
              <a:gd name="connsiteX95" fmla="*/ 515456 w 8526830"/>
              <a:gd name="connsiteY95" fmla="*/ 1933575 h 3971925"/>
              <a:gd name="connsiteX96" fmla="*/ 486881 w 8526830"/>
              <a:gd name="connsiteY96" fmla="*/ 1943100 h 3971925"/>
              <a:gd name="connsiteX97" fmla="*/ 448781 w 8526830"/>
              <a:gd name="connsiteY97" fmla="*/ 1962150 h 3971925"/>
              <a:gd name="connsiteX98" fmla="*/ 420206 w 8526830"/>
              <a:gd name="connsiteY98" fmla="*/ 1971675 h 3971925"/>
              <a:gd name="connsiteX99" fmla="*/ 382106 w 8526830"/>
              <a:gd name="connsiteY99" fmla="*/ 1990725 h 3971925"/>
              <a:gd name="connsiteX100" fmla="*/ 324956 w 8526830"/>
              <a:gd name="connsiteY100" fmla="*/ 2009775 h 3971925"/>
              <a:gd name="connsiteX101" fmla="*/ 296381 w 8526830"/>
              <a:gd name="connsiteY101" fmla="*/ 2028825 h 3971925"/>
              <a:gd name="connsiteX102" fmla="*/ 220181 w 8526830"/>
              <a:gd name="connsiteY102" fmla="*/ 2066925 h 3971925"/>
              <a:gd name="connsiteX103" fmla="*/ 172556 w 8526830"/>
              <a:gd name="connsiteY103" fmla="*/ 2105025 h 3971925"/>
              <a:gd name="connsiteX104" fmla="*/ 143981 w 8526830"/>
              <a:gd name="connsiteY104" fmla="*/ 2133600 h 3971925"/>
              <a:gd name="connsiteX105" fmla="*/ 115406 w 8526830"/>
              <a:gd name="connsiteY105" fmla="*/ 2152650 h 3971925"/>
              <a:gd name="connsiteX106" fmla="*/ 77306 w 8526830"/>
              <a:gd name="connsiteY106" fmla="*/ 2209800 h 3971925"/>
              <a:gd name="connsiteX107" fmla="*/ 67781 w 8526830"/>
              <a:gd name="connsiteY107" fmla="*/ 2247900 h 3971925"/>
              <a:gd name="connsiteX108" fmla="*/ 58256 w 8526830"/>
              <a:gd name="connsiteY108" fmla="*/ 2276475 h 3971925"/>
              <a:gd name="connsiteX109" fmla="*/ 39206 w 8526830"/>
              <a:gd name="connsiteY109" fmla="*/ 2352675 h 3971925"/>
              <a:gd name="connsiteX110" fmla="*/ 10631 w 8526830"/>
              <a:gd name="connsiteY110" fmla="*/ 2466975 h 3971925"/>
              <a:gd name="connsiteX111" fmla="*/ 10631 w 8526830"/>
              <a:gd name="connsiteY111" fmla="*/ 2819400 h 3971925"/>
              <a:gd name="connsiteX112" fmla="*/ 67781 w 8526830"/>
              <a:gd name="connsiteY112" fmla="*/ 2905125 h 3971925"/>
              <a:gd name="connsiteX113" fmla="*/ 105881 w 8526830"/>
              <a:gd name="connsiteY113" fmla="*/ 2962275 h 3971925"/>
              <a:gd name="connsiteX114" fmla="*/ 124931 w 8526830"/>
              <a:gd name="connsiteY114" fmla="*/ 2990850 h 3971925"/>
              <a:gd name="connsiteX115" fmla="*/ 153506 w 8526830"/>
              <a:gd name="connsiteY115" fmla="*/ 3000375 h 3971925"/>
              <a:gd name="connsiteX116" fmla="*/ 229706 w 8526830"/>
              <a:gd name="connsiteY116" fmla="*/ 3038475 h 3971925"/>
              <a:gd name="connsiteX117" fmla="*/ 363056 w 8526830"/>
              <a:gd name="connsiteY117" fmla="*/ 3076575 h 3971925"/>
              <a:gd name="connsiteX118" fmla="*/ 429731 w 8526830"/>
              <a:gd name="connsiteY118" fmla="*/ 3086100 h 3971925"/>
              <a:gd name="connsiteX119" fmla="*/ 1077431 w 8526830"/>
              <a:gd name="connsiteY119" fmla="*/ 3105150 h 3971925"/>
              <a:gd name="connsiteX120" fmla="*/ 1296506 w 8526830"/>
              <a:gd name="connsiteY120" fmla="*/ 3114675 h 3971925"/>
              <a:gd name="connsiteX121" fmla="*/ 1439381 w 8526830"/>
              <a:gd name="connsiteY121" fmla="*/ 3143250 h 3971925"/>
              <a:gd name="connsiteX122" fmla="*/ 1506056 w 8526830"/>
              <a:gd name="connsiteY122" fmla="*/ 3152775 h 3971925"/>
              <a:gd name="connsiteX123" fmla="*/ 1563206 w 8526830"/>
              <a:gd name="connsiteY123" fmla="*/ 3162300 h 3971925"/>
              <a:gd name="connsiteX124" fmla="*/ 1677506 w 8526830"/>
              <a:gd name="connsiteY124" fmla="*/ 3190875 h 3971925"/>
              <a:gd name="connsiteX125" fmla="*/ 1763231 w 8526830"/>
              <a:gd name="connsiteY125" fmla="*/ 3219450 h 3971925"/>
              <a:gd name="connsiteX126" fmla="*/ 1791806 w 8526830"/>
              <a:gd name="connsiteY126" fmla="*/ 3228975 h 3971925"/>
              <a:gd name="connsiteX127" fmla="*/ 1829906 w 8526830"/>
              <a:gd name="connsiteY127" fmla="*/ 3238500 h 3971925"/>
              <a:gd name="connsiteX128" fmla="*/ 1896581 w 8526830"/>
              <a:gd name="connsiteY128" fmla="*/ 3267075 h 3971925"/>
              <a:gd name="connsiteX129" fmla="*/ 1991831 w 8526830"/>
              <a:gd name="connsiteY129" fmla="*/ 3295650 h 3971925"/>
              <a:gd name="connsiteX130" fmla="*/ 2020406 w 8526830"/>
              <a:gd name="connsiteY130" fmla="*/ 3314700 h 3971925"/>
              <a:gd name="connsiteX131" fmla="*/ 2058506 w 8526830"/>
              <a:gd name="connsiteY131" fmla="*/ 3333750 h 3971925"/>
              <a:gd name="connsiteX132" fmla="*/ 2087081 w 8526830"/>
              <a:gd name="connsiteY132" fmla="*/ 3343275 h 3971925"/>
              <a:gd name="connsiteX133" fmla="*/ 2153756 w 8526830"/>
              <a:gd name="connsiteY133" fmla="*/ 3362325 h 3971925"/>
              <a:gd name="connsiteX134" fmla="*/ 2239481 w 8526830"/>
              <a:gd name="connsiteY134" fmla="*/ 3371850 h 3971925"/>
              <a:gd name="connsiteX135" fmla="*/ 2277581 w 8526830"/>
              <a:gd name="connsiteY135" fmla="*/ 3400425 h 3971925"/>
              <a:gd name="connsiteX136" fmla="*/ 2315681 w 8526830"/>
              <a:gd name="connsiteY136" fmla="*/ 3409950 h 3971925"/>
              <a:gd name="connsiteX137" fmla="*/ 2391881 w 8526830"/>
              <a:gd name="connsiteY137" fmla="*/ 3438525 h 3971925"/>
              <a:gd name="connsiteX138" fmla="*/ 2429981 w 8526830"/>
              <a:gd name="connsiteY138" fmla="*/ 3467100 h 3971925"/>
              <a:gd name="connsiteX139" fmla="*/ 2487131 w 8526830"/>
              <a:gd name="connsiteY139" fmla="*/ 3486150 h 3971925"/>
              <a:gd name="connsiteX140" fmla="*/ 2544281 w 8526830"/>
              <a:gd name="connsiteY140" fmla="*/ 3514725 h 3971925"/>
              <a:gd name="connsiteX141" fmla="*/ 2639531 w 8526830"/>
              <a:gd name="connsiteY141" fmla="*/ 3562350 h 3971925"/>
              <a:gd name="connsiteX142" fmla="*/ 2696681 w 8526830"/>
              <a:gd name="connsiteY142" fmla="*/ 3581400 h 3971925"/>
              <a:gd name="connsiteX143" fmla="*/ 2725256 w 8526830"/>
              <a:gd name="connsiteY143" fmla="*/ 3600450 h 3971925"/>
              <a:gd name="connsiteX144" fmla="*/ 2810981 w 8526830"/>
              <a:gd name="connsiteY144" fmla="*/ 3638550 h 3971925"/>
              <a:gd name="connsiteX145" fmla="*/ 2839556 w 8526830"/>
              <a:gd name="connsiteY145" fmla="*/ 3648075 h 3971925"/>
              <a:gd name="connsiteX146" fmla="*/ 2877656 w 8526830"/>
              <a:gd name="connsiteY146" fmla="*/ 3657600 h 3971925"/>
              <a:gd name="connsiteX147" fmla="*/ 2934806 w 8526830"/>
              <a:gd name="connsiteY147" fmla="*/ 3676650 h 3971925"/>
              <a:gd name="connsiteX148" fmla="*/ 3001481 w 8526830"/>
              <a:gd name="connsiteY148" fmla="*/ 3705225 h 3971925"/>
              <a:gd name="connsiteX149" fmla="*/ 3068156 w 8526830"/>
              <a:gd name="connsiteY149" fmla="*/ 3714750 h 3971925"/>
              <a:gd name="connsiteX150" fmla="*/ 3211031 w 8526830"/>
              <a:gd name="connsiteY150" fmla="*/ 3743325 h 3971925"/>
              <a:gd name="connsiteX151" fmla="*/ 3258656 w 8526830"/>
              <a:gd name="connsiteY151" fmla="*/ 3762375 h 3971925"/>
              <a:gd name="connsiteX152" fmla="*/ 3334856 w 8526830"/>
              <a:gd name="connsiteY152" fmla="*/ 3771900 h 3971925"/>
              <a:gd name="connsiteX153" fmla="*/ 3468206 w 8526830"/>
              <a:gd name="connsiteY153" fmla="*/ 3800475 h 3971925"/>
              <a:gd name="connsiteX154" fmla="*/ 3496781 w 8526830"/>
              <a:gd name="connsiteY154" fmla="*/ 3810000 h 3971925"/>
              <a:gd name="connsiteX155" fmla="*/ 3572981 w 8526830"/>
              <a:gd name="connsiteY155" fmla="*/ 3829050 h 3971925"/>
              <a:gd name="connsiteX156" fmla="*/ 3601556 w 8526830"/>
              <a:gd name="connsiteY156" fmla="*/ 3838575 h 3971925"/>
              <a:gd name="connsiteX157" fmla="*/ 3677756 w 8526830"/>
              <a:gd name="connsiteY157" fmla="*/ 3857625 h 3971925"/>
              <a:gd name="connsiteX158" fmla="*/ 3706331 w 8526830"/>
              <a:gd name="connsiteY158" fmla="*/ 3867150 h 3971925"/>
              <a:gd name="connsiteX159" fmla="*/ 3782531 w 8526830"/>
              <a:gd name="connsiteY159" fmla="*/ 3876675 h 3971925"/>
              <a:gd name="connsiteX160" fmla="*/ 3906356 w 8526830"/>
              <a:gd name="connsiteY160" fmla="*/ 3895725 h 3971925"/>
              <a:gd name="connsiteX161" fmla="*/ 3982556 w 8526830"/>
              <a:gd name="connsiteY161" fmla="*/ 3905250 h 3971925"/>
              <a:gd name="connsiteX162" fmla="*/ 4030181 w 8526830"/>
              <a:gd name="connsiteY162" fmla="*/ 3914775 h 3971925"/>
              <a:gd name="connsiteX163" fmla="*/ 4115906 w 8526830"/>
              <a:gd name="connsiteY163" fmla="*/ 3924300 h 3971925"/>
              <a:gd name="connsiteX164" fmla="*/ 4163531 w 8526830"/>
              <a:gd name="connsiteY164" fmla="*/ 3933825 h 3971925"/>
              <a:gd name="connsiteX165" fmla="*/ 4201631 w 8526830"/>
              <a:gd name="connsiteY165" fmla="*/ 3943350 h 3971925"/>
              <a:gd name="connsiteX166" fmla="*/ 4363556 w 8526830"/>
              <a:gd name="connsiteY166" fmla="*/ 3952875 h 3971925"/>
              <a:gd name="connsiteX167" fmla="*/ 4544531 w 8526830"/>
              <a:gd name="connsiteY167" fmla="*/ 3971925 h 3971925"/>
              <a:gd name="connsiteX168" fmla="*/ 5306531 w 8526830"/>
              <a:gd name="connsiteY168" fmla="*/ 3962400 h 3971925"/>
              <a:gd name="connsiteX169" fmla="*/ 5401781 w 8526830"/>
              <a:gd name="connsiteY169" fmla="*/ 3943350 h 3971925"/>
              <a:gd name="connsiteX170" fmla="*/ 5458931 w 8526830"/>
              <a:gd name="connsiteY170" fmla="*/ 3933825 h 3971925"/>
              <a:gd name="connsiteX171" fmla="*/ 5678006 w 8526830"/>
              <a:gd name="connsiteY171" fmla="*/ 3905250 h 3971925"/>
              <a:gd name="connsiteX172" fmla="*/ 5735156 w 8526830"/>
              <a:gd name="connsiteY172" fmla="*/ 3895725 h 3971925"/>
              <a:gd name="connsiteX173" fmla="*/ 5792306 w 8526830"/>
              <a:gd name="connsiteY173" fmla="*/ 3876675 h 3971925"/>
              <a:gd name="connsiteX174" fmla="*/ 5897081 w 8526830"/>
              <a:gd name="connsiteY174" fmla="*/ 3848100 h 3971925"/>
              <a:gd name="connsiteX175" fmla="*/ 6316181 w 8526830"/>
              <a:gd name="connsiteY175" fmla="*/ 3829050 h 3971925"/>
              <a:gd name="connsiteX176" fmla="*/ 6373331 w 8526830"/>
              <a:gd name="connsiteY176" fmla="*/ 3810000 h 3971925"/>
              <a:gd name="connsiteX177" fmla="*/ 6544781 w 8526830"/>
              <a:gd name="connsiteY177" fmla="*/ 3790950 h 3971925"/>
              <a:gd name="connsiteX178" fmla="*/ 6601931 w 8526830"/>
              <a:gd name="connsiteY178" fmla="*/ 3781425 h 3971925"/>
              <a:gd name="connsiteX179" fmla="*/ 7373456 w 8526830"/>
              <a:gd name="connsiteY179" fmla="*/ 3781425 h 39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8526830" h="3971925">
                <a:moveTo>
                  <a:pt x="3715856" y="104775"/>
                </a:moveTo>
                <a:cubicBezTo>
                  <a:pt x="3913669" y="5868"/>
                  <a:pt x="3656207" y="128334"/>
                  <a:pt x="3820631" y="66675"/>
                </a:cubicBezTo>
                <a:cubicBezTo>
                  <a:pt x="3831350" y="62655"/>
                  <a:pt x="3838100" y="50401"/>
                  <a:pt x="3849206" y="47625"/>
                </a:cubicBezTo>
                <a:cubicBezTo>
                  <a:pt x="3877098" y="40652"/>
                  <a:pt x="3906469" y="42166"/>
                  <a:pt x="3934931" y="38100"/>
                </a:cubicBezTo>
                <a:cubicBezTo>
                  <a:pt x="3950958" y="35810"/>
                  <a:pt x="3966850" y="32502"/>
                  <a:pt x="3982556" y="28575"/>
                </a:cubicBezTo>
                <a:cubicBezTo>
                  <a:pt x="4004980" y="22969"/>
                  <a:pt x="4026150" y="10761"/>
                  <a:pt x="4049231" y="9525"/>
                </a:cubicBezTo>
                <a:cubicBezTo>
                  <a:pt x="4204616" y="1201"/>
                  <a:pt x="4360381" y="3175"/>
                  <a:pt x="4515956" y="0"/>
                </a:cubicBezTo>
                <a:cubicBezTo>
                  <a:pt x="4617556" y="3175"/>
                  <a:pt x="4719422" y="1525"/>
                  <a:pt x="4820756" y="9525"/>
                </a:cubicBezTo>
                <a:cubicBezTo>
                  <a:pt x="4840774" y="11105"/>
                  <a:pt x="4857981" y="26084"/>
                  <a:pt x="4877906" y="28575"/>
                </a:cubicBezTo>
                <a:cubicBezTo>
                  <a:pt x="4924730" y="34428"/>
                  <a:pt x="4965479" y="38470"/>
                  <a:pt x="5011256" y="47625"/>
                </a:cubicBezTo>
                <a:cubicBezTo>
                  <a:pt x="5024093" y="50192"/>
                  <a:pt x="5036275" y="56647"/>
                  <a:pt x="5049356" y="57150"/>
                </a:cubicBezTo>
                <a:cubicBezTo>
                  <a:pt x="5201676" y="63008"/>
                  <a:pt x="5354156" y="63500"/>
                  <a:pt x="5506556" y="66675"/>
                </a:cubicBezTo>
                <a:cubicBezTo>
                  <a:pt x="5805201" y="91562"/>
                  <a:pt x="5486570" y="57570"/>
                  <a:pt x="5687531" y="95250"/>
                </a:cubicBezTo>
                <a:cubicBezTo>
                  <a:pt x="5715789" y="100548"/>
                  <a:pt x="5744702" y="101416"/>
                  <a:pt x="5773256" y="104775"/>
                </a:cubicBezTo>
                <a:lnTo>
                  <a:pt x="5849456" y="114300"/>
                </a:lnTo>
                <a:cubicBezTo>
                  <a:pt x="5858981" y="117475"/>
                  <a:pt x="5868291" y="121390"/>
                  <a:pt x="5878031" y="123825"/>
                </a:cubicBezTo>
                <a:cubicBezTo>
                  <a:pt x="5930680" y="136987"/>
                  <a:pt x="5933191" y="132122"/>
                  <a:pt x="5992331" y="142875"/>
                </a:cubicBezTo>
                <a:cubicBezTo>
                  <a:pt x="6005211" y="145217"/>
                  <a:pt x="6017472" y="150549"/>
                  <a:pt x="6030431" y="152400"/>
                </a:cubicBezTo>
                <a:cubicBezTo>
                  <a:pt x="6062019" y="156913"/>
                  <a:pt x="6093931" y="158750"/>
                  <a:pt x="6125681" y="161925"/>
                </a:cubicBezTo>
                <a:cubicBezTo>
                  <a:pt x="6505284" y="288459"/>
                  <a:pt x="6084988" y="151621"/>
                  <a:pt x="7259156" y="180975"/>
                </a:cubicBezTo>
                <a:cubicBezTo>
                  <a:pt x="7273351" y="181330"/>
                  <a:pt x="7283557" y="196289"/>
                  <a:pt x="7297256" y="200025"/>
                </a:cubicBezTo>
                <a:cubicBezTo>
                  <a:pt x="7567829" y="273818"/>
                  <a:pt x="7230815" y="167710"/>
                  <a:pt x="7402031" y="219075"/>
                </a:cubicBezTo>
                <a:cubicBezTo>
                  <a:pt x="7421265" y="224845"/>
                  <a:pt x="7440131" y="231775"/>
                  <a:pt x="7459181" y="238125"/>
                </a:cubicBezTo>
                <a:cubicBezTo>
                  <a:pt x="7468706" y="241300"/>
                  <a:pt x="7478776" y="243160"/>
                  <a:pt x="7487756" y="247650"/>
                </a:cubicBezTo>
                <a:cubicBezTo>
                  <a:pt x="7500456" y="254000"/>
                  <a:pt x="7512561" y="261714"/>
                  <a:pt x="7525856" y="266700"/>
                </a:cubicBezTo>
                <a:cubicBezTo>
                  <a:pt x="7549641" y="275619"/>
                  <a:pt x="7599804" y="281877"/>
                  <a:pt x="7621106" y="285750"/>
                </a:cubicBezTo>
                <a:cubicBezTo>
                  <a:pt x="7637034" y="288646"/>
                  <a:pt x="7652762" y="292613"/>
                  <a:pt x="7668731" y="295275"/>
                </a:cubicBezTo>
                <a:cubicBezTo>
                  <a:pt x="7797165" y="316681"/>
                  <a:pt x="7676581" y="293239"/>
                  <a:pt x="7792556" y="314325"/>
                </a:cubicBezTo>
                <a:cubicBezTo>
                  <a:pt x="7808484" y="317221"/>
                  <a:pt x="7824475" y="319923"/>
                  <a:pt x="7840181" y="323850"/>
                </a:cubicBezTo>
                <a:cubicBezTo>
                  <a:pt x="7849921" y="326285"/>
                  <a:pt x="7859231" y="330200"/>
                  <a:pt x="7868756" y="333375"/>
                </a:cubicBezTo>
                <a:cubicBezTo>
                  <a:pt x="7881456" y="342900"/>
                  <a:pt x="7892349" y="355503"/>
                  <a:pt x="7906856" y="361950"/>
                </a:cubicBezTo>
                <a:cubicBezTo>
                  <a:pt x="7921650" y="368525"/>
                  <a:pt x="7938775" y="367548"/>
                  <a:pt x="7954481" y="371475"/>
                </a:cubicBezTo>
                <a:cubicBezTo>
                  <a:pt x="7964221" y="373910"/>
                  <a:pt x="7973531" y="377825"/>
                  <a:pt x="7983056" y="381000"/>
                </a:cubicBezTo>
                <a:cubicBezTo>
                  <a:pt x="8029600" y="427544"/>
                  <a:pt x="7991225" y="395193"/>
                  <a:pt x="8049731" y="428625"/>
                </a:cubicBezTo>
                <a:cubicBezTo>
                  <a:pt x="8059670" y="434305"/>
                  <a:pt x="8068067" y="442555"/>
                  <a:pt x="8078306" y="447675"/>
                </a:cubicBezTo>
                <a:cubicBezTo>
                  <a:pt x="8087286" y="452165"/>
                  <a:pt x="8097653" y="453245"/>
                  <a:pt x="8106881" y="457200"/>
                </a:cubicBezTo>
                <a:cubicBezTo>
                  <a:pt x="8119932" y="462793"/>
                  <a:pt x="8132653" y="469205"/>
                  <a:pt x="8144981" y="476250"/>
                </a:cubicBezTo>
                <a:cubicBezTo>
                  <a:pt x="8175923" y="493931"/>
                  <a:pt x="8175864" y="497608"/>
                  <a:pt x="8202131" y="523875"/>
                </a:cubicBezTo>
                <a:cubicBezTo>
                  <a:pt x="8224779" y="591819"/>
                  <a:pt x="8192665" y="509676"/>
                  <a:pt x="8240231" y="581025"/>
                </a:cubicBezTo>
                <a:cubicBezTo>
                  <a:pt x="8245800" y="589379"/>
                  <a:pt x="8244775" y="600883"/>
                  <a:pt x="8249756" y="609600"/>
                </a:cubicBezTo>
                <a:cubicBezTo>
                  <a:pt x="8282380" y="666693"/>
                  <a:pt x="8270528" y="629503"/>
                  <a:pt x="8306906" y="676275"/>
                </a:cubicBezTo>
                <a:cubicBezTo>
                  <a:pt x="8325322" y="699953"/>
                  <a:pt x="8351859" y="741032"/>
                  <a:pt x="8364056" y="771525"/>
                </a:cubicBezTo>
                <a:cubicBezTo>
                  <a:pt x="8371514" y="790169"/>
                  <a:pt x="8376756" y="809625"/>
                  <a:pt x="8383106" y="828675"/>
                </a:cubicBezTo>
                <a:cubicBezTo>
                  <a:pt x="8386281" y="838200"/>
                  <a:pt x="8390196" y="847510"/>
                  <a:pt x="8392631" y="857250"/>
                </a:cubicBezTo>
                <a:cubicBezTo>
                  <a:pt x="8398981" y="882650"/>
                  <a:pt x="8401957" y="909141"/>
                  <a:pt x="8411681" y="933450"/>
                </a:cubicBezTo>
                <a:cubicBezTo>
                  <a:pt x="8418031" y="949325"/>
                  <a:pt x="8423787" y="965451"/>
                  <a:pt x="8430731" y="981075"/>
                </a:cubicBezTo>
                <a:cubicBezTo>
                  <a:pt x="8436498" y="994050"/>
                  <a:pt x="8444188" y="1006124"/>
                  <a:pt x="8449781" y="1019175"/>
                </a:cubicBezTo>
                <a:cubicBezTo>
                  <a:pt x="8459569" y="1042013"/>
                  <a:pt x="8461926" y="1061683"/>
                  <a:pt x="8468831" y="1085850"/>
                </a:cubicBezTo>
                <a:cubicBezTo>
                  <a:pt x="8471589" y="1095504"/>
                  <a:pt x="8475598" y="1104771"/>
                  <a:pt x="8478356" y="1114425"/>
                </a:cubicBezTo>
                <a:cubicBezTo>
                  <a:pt x="8502276" y="1198146"/>
                  <a:pt x="8474568" y="1112587"/>
                  <a:pt x="8497406" y="1181100"/>
                </a:cubicBezTo>
                <a:cubicBezTo>
                  <a:pt x="8503756" y="1276350"/>
                  <a:pt x="8508066" y="1371758"/>
                  <a:pt x="8516456" y="1466850"/>
                </a:cubicBezTo>
                <a:cubicBezTo>
                  <a:pt x="8517607" y="1479890"/>
                  <a:pt x="8525981" y="1491859"/>
                  <a:pt x="8525981" y="1504950"/>
                </a:cubicBezTo>
                <a:cubicBezTo>
                  <a:pt x="8525981" y="1577753"/>
                  <a:pt x="8534527" y="1603280"/>
                  <a:pt x="8497406" y="1647825"/>
                </a:cubicBezTo>
                <a:cubicBezTo>
                  <a:pt x="8488782" y="1658173"/>
                  <a:pt x="8480039" y="1668928"/>
                  <a:pt x="8468831" y="1676400"/>
                </a:cubicBezTo>
                <a:cubicBezTo>
                  <a:pt x="8460477" y="1681969"/>
                  <a:pt x="8449781" y="1682750"/>
                  <a:pt x="8440256" y="1685925"/>
                </a:cubicBezTo>
                <a:cubicBezTo>
                  <a:pt x="8427556" y="1695450"/>
                  <a:pt x="8413381" y="1703275"/>
                  <a:pt x="8402156" y="1714500"/>
                </a:cubicBezTo>
                <a:cubicBezTo>
                  <a:pt x="8394061" y="1722595"/>
                  <a:pt x="8392814" y="1737008"/>
                  <a:pt x="8383106" y="1743075"/>
                </a:cubicBezTo>
                <a:cubicBezTo>
                  <a:pt x="8366078" y="1753718"/>
                  <a:pt x="8345437" y="1757255"/>
                  <a:pt x="8325956" y="1762125"/>
                </a:cubicBezTo>
                <a:cubicBezTo>
                  <a:pt x="8313256" y="1765300"/>
                  <a:pt x="8300693" y="1769083"/>
                  <a:pt x="8287856" y="1771650"/>
                </a:cubicBezTo>
                <a:cubicBezTo>
                  <a:pt x="8254816" y="1778258"/>
                  <a:pt x="8196054" y="1786125"/>
                  <a:pt x="8164031" y="1790700"/>
                </a:cubicBezTo>
                <a:cubicBezTo>
                  <a:pt x="8027506" y="1787525"/>
                  <a:pt x="7890800" y="1788893"/>
                  <a:pt x="7754456" y="1781175"/>
                </a:cubicBezTo>
                <a:cubicBezTo>
                  <a:pt x="7722129" y="1779345"/>
                  <a:pt x="7691387" y="1765701"/>
                  <a:pt x="7659206" y="1762125"/>
                </a:cubicBezTo>
                <a:lnTo>
                  <a:pt x="7573481" y="1752600"/>
                </a:lnTo>
                <a:cubicBezTo>
                  <a:pt x="7499460" y="1727926"/>
                  <a:pt x="7507691" y="1725822"/>
                  <a:pt x="7411556" y="1724025"/>
                </a:cubicBezTo>
                <a:lnTo>
                  <a:pt x="6497156" y="1714500"/>
                </a:lnTo>
                <a:cubicBezTo>
                  <a:pt x="6308454" y="1676760"/>
                  <a:pt x="6434267" y="1696529"/>
                  <a:pt x="6116156" y="1685925"/>
                </a:cubicBezTo>
                <a:cubicBezTo>
                  <a:pt x="5944418" y="1628679"/>
                  <a:pt x="6120872" y="1684365"/>
                  <a:pt x="5639906" y="1666875"/>
                </a:cubicBezTo>
                <a:cubicBezTo>
                  <a:pt x="5614325" y="1665945"/>
                  <a:pt x="5589106" y="1660525"/>
                  <a:pt x="5563706" y="1657350"/>
                </a:cubicBezTo>
                <a:lnTo>
                  <a:pt x="5001731" y="1676400"/>
                </a:lnTo>
                <a:cubicBezTo>
                  <a:pt x="4966694" y="1677902"/>
                  <a:pt x="4931491" y="1679831"/>
                  <a:pt x="4896956" y="1685925"/>
                </a:cubicBezTo>
                <a:cubicBezTo>
                  <a:pt x="4877181" y="1689415"/>
                  <a:pt x="4859613" y="1701674"/>
                  <a:pt x="4839806" y="1704975"/>
                </a:cubicBezTo>
                <a:cubicBezTo>
                  <a:pt x="4787386" y="1713712"/>
                  <a:pt x="4762085" y="1718727"/>
                  <a:pt x="4706456" y="1724025"/>
                </a:cubicBezTo>
                <a:cubicBezTo>
                  <a:pt x="4665246" y="1727950"/>
                  <a:pt x="4623906" y="1730375"/>
                  <a:pt x="4582631" y="1733550"/>
                </a:cubicBezTo>
                <a:cubicBezTo>
                  <a:pt x="4551919" y="1743787"/>
                  <a:pt x="4532828" y="1751802"/>
                  <a:pt x="4496906" y="1752600"/>
                </a:cubicBezTo>
                <a:cubicBezTo>
                  <a:pt x="4230253" y="1758526"/>
                  <a:pt x="3963506" y="1758950"/>
                  <a:pt x="3696806" y="1762125"/>
                </a:cubicBezTo>
                <a:cubicBezTo>
                  <a:pt x="3454802" y="1842793"/>
                  <a:pt x="3735001" y="1752596"/>
                  <a:pt x="3001481" y="1781175"/>
                </a:cubicBezTo>
                <a:cubicBezTo>
                  <a:pt x="2978384" y="1782075"/>
                  <a:pt x="2957471" y="1795692"/>
                  <a:pt x="2934806" y="1800225"/>
                </a:cubicBezTo>
                <a:cubicBezTo>
                  <a:pt x="2909705" y="1805245"/>
                  <a:pt x="2884006" y="1806575"/>
                  <a:pt x="2858606" y="1809750"/>
                </a:cubicBezTo>
                <a:lnTo>
                  <a:pt x="2515706" y="1800225"/>
                </a:lnTo>
                <a:cubicBezTo>
                  <a:pt x="2493280" y="1799182"/>
                  <a:pt x="2471176" y="1794391"/>
                  <a:pt x="2449031" y="1790700"/>
                </a:cubicBezTo>
                <a:cubicBezTo>
                  <a:pt x="2414016" y="1784864"/>
                  <a:pt x="2379730" y="1772948"/>
                  <a:pt x="2344256" y="1771650"/>
                </a:cubicBezTo>
                <a:cubicBezTo>
                  <a:pt x="2118959" y="1763407"/>
                  <a:pt x="1893406" y="1765300"/>
                  <a:pt x="1667981" y="1762125"/>
                </a:cubicBezTo>
                <a:cubicBezTo>
                  <a:pt x="1658456" y="1758950"/>
                  <a:pt x="1649251" y="1754569"/>
                  <a:pt x="1639406" y="1752600"/>
                </a:cubicBezTo>
                <a:cubicBezTo>
                  <a:pt x="1617391" y="1748197"/>
                  <a:pt x="1594876" y="1746766"/>
                  <a:pt x="1572731" y="1743075"/>
                </a:cubicBezTo>
                <a:cubicBezTo>
                  <a:pt x="1556762" y="1740413"/>
                  <a:pt x="1540981" y="1736725"/>
                  <a:pt x="1525106" y="1733550"/>
                </a:cubicBezTo>
                <a:lnTo>
                  <a:pt x="1067906" y="1743075"/>
                </a:lnTo>
                <a:cubicBezTo>
                  <a:pt x="1042325" y="1743989"/>
                  <a:pt x="1016735" y="1747237"/>
                  <a:pt x="991706" y="1752600"/>
                </a:cubicBezTo>
                <a:cubicBezTo>
                  <a:pt x="972071" y="1756807"/>
                  <a:pt x="954037" y="1766780"/>
                  <a:pt x="934556" y="1771650"/>
                </a:cubicBezTo>
                <a:cubicBezTo>
                  <a:pt x="921856" y="1774825"/>
                  <a:pt x="909235" y="1778335"/>
                  <a:pt x="896456" y="1781175"/>
                </a:cubicBezTo>
                <a:cubicBezTo>
                  <a:pt x="876893" y="1785522"/>
                  <a:pt x="840681" y="1790013"/>
                  <a:pt x="820256" y="1800225"/>
                </a:cubicBezTo>
                <a:cubicBezTo>
                  <a:pt x="810017" y="1805345"/>
                  <a:pt x="802541" y="1815655"/>
                  <a:pt x="791681" y="1819275"/>
                </a:cubicBezTo>
                <a:cubicBezTo>
                  <a:pt x="773359" y="1825382"/>
                  <a:pt x="753384" y="1824610"/>
                  <a:pt x="734531" y="1828800"/>
                </a:cubicBezTo>
                <a:cubicBezTo>
                  <a:pt x="682425" y="1840379"/>
                  <a:pt x="728757" y="1834541"/>
                  <a:pt x="677381" y="1857375"/>
                </a:cubicBezTo>
                <a:cubicBezTo>
                  <a:pt x="659031" y="1865530"/>
                  <a:pt x="638192" y="1867445"/>
                  <a:pt x="620231" y="1876425"/>
                </a:cubicBezTo>
                <a:cubicBezTo>
                  <a:pt x="594831" y="1889125"/>
                  <a:pt x="567660" y="1898773"/>
                  <a:pt x="544031" y="1914525"/>
                </a:cubicBezTo>
                <a:cubicBezTo>
                  <a:pt x="534506" y="1920875"/>
                  <a:pt x="525695" y="1928455"/>
                  <a:pt x="515456" y="1933575"/>
                </a:cubicBezTo>
                <a:cubicBezTo>
                  <a:pt x="506476" y="1938065"/>
                  <a:pt x="496109" y="1939145"/>
                  <a:pt x="486881" y="1943100"/>
                </a:cubicBezTo>
                <a:cubicBezTo>
                  <a:pt x="473830" y="1948693"/>
                  <a:pt x="461832" y="1956557"/>
                  <a:pt x="448781" y="1962150"/>
                </a:cubicBezTo>
                <a:cubicBezTo>
                  <a:pt x="439553" y="1966105"/>
                  <a:pt x="429434" y="1967720"/>
                  <a:pt x="420206" y="1971675"/>
                </a:cubicBezTo>
                <a:cubicBezTo>
                  <a:pt x="407155" y="1977268"/>
                  <a:pt x="395289" y="1985452"/>
                  <a:pt x="382106" y="1990725"/>
                </a:cubicBezTo>
                <a:cubicBezTo>
                  <a:pt x="363462" y="1998183"/>
                  <a:pt x="341664" y="1998636"/>
                  <a:pt x="324956" y="2009775"/>
                </a:cubicBezTo>
                <a:cubicBezTo>
                  <a:pt x="315431" y="2016125"/>
                  <a:pt x="306431" y="2023343"/>
                  <a:pt x="296381" y="2028825"/>
                </a:cubicBezTo>
                <a:cubicBezTo>
                  <a:pt x="271450" y="2042423"/>
                  <a:pt x="220181" y="2066925"/>
                  <a:pt x="220181" y="2066925"/>
                </a:cubicBezTo>
                <a:cubicBezTo>
                  <a:pt x="177576" y="2130832"/>
                  <a:pt x="227765" y="2068219"/>
                  <a:pt x="172556" y="2105025"/>
                </a:cubicBezTo>
                <a:cubicBezTo>
                  <a:pt x="161348" y="2112497"/>
                  <a:pt x="154329" y="2124976"/>
                  <a:pt x="143981" y="2133600"/>
                </a:cubicBezTo>
                <a:cubicBezTo>
                  <a:pt x="135187" y="2140929"/>
                  <a:pt x="124931" y="2146300"/>
                  <a:pt x="115406" y="2152650"/>
                </a:cubicBezTo>
                <a:cubicBezTo>
                  <a:pt x="102706" y="2171700"/>
                  <a:pt x="82859" y="2187588"/>
                  <a:pt x="77306" y="2209800"/>
                </a:cubicBezTo>
                <a:cubicBezTo>
                  <a:pt x="74131" y="2222500"/>
                  <a:pt x="71377" y="2235313"/>
                  <a:pt x="67781" y="2247900"/>
                </a:cubicBezTo>
                <a:cubicBezTo>
                  <a:pt x="65023" y="2257554"/>
                  <a:pt x="60898" y="2266789"/>
                  <a:pt x="58256" y="2276475"/>
                </a:cubicBezTo>
                <a:cubicBezTo>
                  <a:pt x="51367" y="2301734"/>
                  <a:pt x="46399" y="2327501"/>
                  <a:pt x="39206" y="2352675"/>
                </a:cubicBezTo>
                <a:cubicBezTo>
                  <a:pt x="9017" y="2458335"/>
                  <a:pt x="28296" y="2360983"/>
                  <a:pt x="10631" y="2466975"/>
                </a:cubicBezTo>
                <a:cubicBezTo>
                  <a:pt x="4303" y="2574545"/>
                  <a:pt x="-9744" y="2713450"/>
                  <a:pt x="10631" y="2819400"/>
                </a:cubicBezTo>
                <a:lnTo>
                  <a:pt x="67781" y="2905125"/>
                </a:lnTo>
                <a:lnTo>
                  <a:pt x="105881" y="2962275"/>
                </a:lnTo>
                <a:cubicBezTo>
                  <a:pt x="112231" y="2971800"/>
                  <a:pt x="114071" y="2987230"/>
                  <a:pt x="124931" y="2990850"/>
                </a:cubicBezTo>
                <a:cubicBezTo>
                  <a:pt x="134456" y="2994025"/>
                  <a:pt x="144366" y="2996220"/>
                  <a:pt x="153506" y="3000375"/>
                </a:cubicBezTo>
                <a:cubicBezTo>
                  <a:pt x="179359" y="3012126"/>
                  <a:pt x="202765" y="3029495"/>
                  <a:pt x="229706" y="3038475"/>
                </a:cubicBezTo>
                <a:cubicBezTo>
                  <a:pt x="270416" y="3052045"/>
                  <a:pt x="321196" y="3070595"/>
                  <a:pt x="363056" y="3076575"/>
                </a:cubicBezTo>
                <a:cubicBezTo>
                  <a:pt x="385281" y="3079750"/>
                  <a:pt x="407298" y="3085203"/>
                  <a:pt x="429731" y="3086100"/>
                </a:cubicBezTo>
                <a:cubicBezTo>
                  <a:pt x="645552" y="3094733"/>
                  <a:pt x="861555" y="3098033"/>
                  <a:pt x="1077431" y="3105150"/>
                </a:cubicBezTo>
                <a:cubicBezTo>
                  <a:pt x="1150485" y="3107558"/>
                  <a:pt x="1223481" y="3111500"/>
                  <a:pt x="1296506" y="3114675"/>
                </a:cubicBezTo>
                <a:cubicBezTo>
                  <a:pt x="1505799" y="3137930"/>
                  <a:pt x="1282591" y="3107068"/>
                  <a:pt x="1439381" y="3143250"/>
                </a:cubicBezTo>
                <a:cubicBezTo>
                  <a:pt x="1461257" y="3148298"/>
                  <a:pt x="1483866" y="3149361"/>
                  <a:pt x="1506056" y="3152775"/>
                </a:cubicBezTo>
                <a:cubicBezTo>
                  <a:pt x="1525144" y="3155712"/>
                  <a:pt x="1544353" y="3158110"/>
                  <a:pt x="1563206" y="3162300"/>
                </a:cubicBezTo>
                <a:cubicBezTo>
                  <a:pt x="1601543" y="3170819"/>
                  <a:pt x="1640249" y="3178456"/>
                  <a:pt x="1677506" y="3190875"/>
                </a:cubicBezTo>
                <a:lnTo>
                  <a:pt x="1763231" y="3219450"/>
                </a:lnTo>
                <a:cubicBezTo>
                  <a:pt x="1772756" y="3222625"/>
                  <a:pt x="1782066" y="3226540"/>
                  <a:pt x="1791806" y="3228975"/>
                </a:cubicBezTo>
                <a:cubicBezTo>
                  <a:pt x="1804506" y="3232150"/>
                  <a:pt x="1817603" y="3234026"/>
                  <a:pt x="1829906" y="3238500"/>
                </a:cubicBezTo>
                <a:cubicBezTo>
                  <a:pt x="1852630" y="3246763"/>
                  <a:pt x="1873857" y="3258812"/>
                  <a:pt x="1896581" y="3267075"/>
                </a:cubicBezTo>
                <a:cubicBezTo>
                  <a:pt x="1972774" y="3294782"/>
                  <a:pt x="1893712" y="3252042"/>
                  <a:pt x="1991831" y="3295650"/>
                </a:cubicBezTo>
                <a:cubicBezTo>
                  <a:pt x="2002292" y="3300299"/>
                  <a:pt x="2010467" y="3309020"/>
                  <a:pt x="2020406" y="3314700"/>
                </a:cubicBezTo>
                <a:cubicBezTo>
                  <a:pt x="2032734" y="3321745"/>
                  <a:pt x="2045455" y="3328157"/>
                  <a:pt x="2058506" y="3333750"/>
                </a:cubicBezTo>
                <a:cubicBezTo>
                  <a:pt x="2067734" y="3337705"/>
                  <a:pt x="2077464" y="3340390"/>
                  <a:pt x="2087081" y="3343275"/>
                </a:cubicBezTo>
                <a:cubicBezTo>
                  <a:pt x="2109221" y="3349917"/>
                  <a:pt x="2131038" y="3358065"/>
                  <a:pt x="2153756" y="3362325"/>
                </a:cubicBezTo>
                <a:cubicBezTo>
                  <a:pt x="2182014" y="3367623"/>
                  <a:pt x="2210906" y="3368675"/>
                  <a:pt x="2239481" y="3371850"/>
                </a:cubicBezTo>
                <a:cubicBezTo>
                  <a:pt x="2252181" y="3381375"/>
                  <a:pt x="2263382" y="3393325"/>
                  <a:pt x="2277581" y="3400425"/>
                </a:cubicBezTo>
                <a:cubicBezTo>
                  <a:pt x="2289290" y="3406279"/>
                  <a:pt x="2303094" y="3406354"/>
                  <a:pt x="2315681" y="3409950"/>
                </a:cubicBezTo>
                <a:cubicBezTo>
                  <a:pt x="2333294" y="3414982"/>
                  <a:pt x="2381224" y="3432604"/>
                  <a:pt x="2391881" y="3438525"/>
                </a:cubicBezTo>
                <a:cubicBezTo>
                  <a:pt x="2405758" y="3446235"/>
                  <a:pt x="2415782" y="3460000"/>
                  <a:pt x="2429981" y="3467100"/>
                </a:cubicBezTo>
                <a:cubicBezTo>
                  <a:pt x="2447942" y="3476080"/>
                  <a:pt x="2470423" y="3475011"/>
                  <a:pt x="2487131" y="3486150"/>
                </a:cubicBezTo>
                <a:cubicBezTo>
                  <a:pt x="2552162" y="3529504"/>
                  <a:pt x="2480199" y="3485149"/>
                  <a:pt x="2544281" y="3514725"/>
                </a:cubicBezTo>
                <a:cubicBezTo>
                  <a:pt x="2576511" y="3529601"/>
                  <a:pt x="2605855" y="3551125"/>
                  <a:pt x="2639531" y="3562350"/>
                </a:cubicBezTo>
                <a:cubicBezTo>
                  <a:pt x="2658581" y="3568700"/>
                  <a:pt x="2679973" y="3570261"/>
                  <a:pt x="2696681" y="3581400"/>
                </a:cubicBezTo>
                <a:cubicBezTo>
                  <a:pt x="2706206" y="3587750"/>
                  <a:pt x="2715317" y="3594770"/>
                  <a:pt x="2725256" y="3600450"/>
                </a:cubicBezTo>
                <a:cubicBezTo>
                  <a:pt x="2752806" y="3616193"/>
                  <a:pt x="2781291" y="3627416"/>
                  <a:pt x="2810981" y="3638550"/>
                </a:cubicBezTo>
                <a:cubicBezTo>
                  <a:pt x="2820382" y="3642075"/>
                  <a:pt x="2829902" y="3645317"/>
                  <a:pt x="2839556" y="3648075"/>
                </a:cubicBezTo>
                <a:cubicBezTo>
                  <a:pt x="2852143" y="3651671"/>
                  <a:pt x="2865117" y="3653838"/>
                  <a:pt x="2877656" y="3657600"/>
                </a:cubicBezTo>
                <a:cubicBezTo>
                  <a:pt x="2896890" y="3663370"/>
                  <a:pt x="2916845" y="3667670"/>
                  <a:pt x="2934806" y="3676650"/>
                </a:cubicBezTo>
                <a:cubicBezTo>
                  <a:pt x="2955459" y="3686977"/>
                  <a:pt x="2978122" y="3700553"/>
                  <a:pt x="3001481" y="3705225"/>
                </a:cubicBezTo>
                <a:cubicBezTo>
                  <a:pt x="3023496" y="3709628"/>
                  <a:pt x="3045931" y="3711575"/>
                  <a:pt x="3068156" y="3714750"/>
                </a:cubicBezTo>
                <a:cubicBezTo>
                  <a:pt x="3135694" y="3759775"/>
                  <a:pt x="3061438" y="3716926"/>
                  <a:pt x="3211031" y="3743325"/>
                </a:cubicBezTo>
                <a:cubicBezTo>
                  <a:pt x="3227869" y="3746296"/>
                  <a:pt x="3241996" y="3758530"/>
                  <a:pt x="3258656" y="3762375"/>
                </a:cubicBezTo>
                <a:cubicBezTo>
                  <a:pt x="3283598" y="3768131"/>
                  <a:pt x="3309456" y="3768725"/>
                  <a:pt x="3334856" y="3771900"/>
                </a:cubicBezTo>
                <a:cubicBezTo>
                  <a:pt x="3444568" y="3808471"/>
                  <a:pt x="3336034" y="3776444"/>
                  <a:pt x="3468206" y="3800475"/>
                </a:cubicBezTo>
                <a:cubicBezTo>
                  <a:pt x="3478084" y="3802271"/>
                  <a:pt x="3487095" y="3807358"/>
                  <a:pt x="3496781" y="3810000"/>
                </a:cubicBezTo>
                <a:cubicBezTo>
                  <a:pt x="3522040" y="3816889"/>
                  <a:pt x="3547722" y="3822161"/>
                  <a:pt x="3572981" y="3829050"/>
                </a:cubicBezTo>
                <a:cubicBezTo>
                  <a:pt x="3582667" y="3831692"/>
                  <a:pt x="3591870" y="3835933"/>
                  <a:pt x="3601556" y="3838575"/>
                </a:cubicBezTo>
                <a:cubicBezTo>
                  <a:pt x="3626815" y="3845464"/>
                  <a:pt x="3652918" y="3849346"/>
                  <a:pt x="3677756" y="3857625"/>
                </a:cubicBezTo>
                <a:cubicBezTo>
                  <a:pt x="3687281" y="3860800"/>
                  <a:pt x="3696453" y="3865354"/>
                  <a:pt x="3706331" y="3867150"/>
                </a:cubicBezTo>
                <a:cubicBezTo>
                  <a:pt x="3731516" y="3871729"/>
                  <a:pt x="3757158" y="3873292"/>
                  <a:pt x="3782531" y="3876675"/>
                </a:cubicBezTo>
                <a:cubicBezTo>
                  <a:pt x="4012978" y="3907401"/>
                  <a:pt x="3702625" y="3866621"/>
                  <a:pt x="3906356" y="3895725"/>
                </a:cubicBezTo>
                <a:cubicBezTo>
                  <a:pt x="3931696" y="3899345"/>
                  <a:pt x="3957256" y="3901358"/>
                  <a:pt x="3982556" y="3905250"/>
                </a:cubicBezTo>
                <a:cubicBezTo>
                  <a:pt x="3998557" y="3907712"/>
                  <a:pt x="4014154" y="3912485"/>
                  <a:pt x="4030181" y="3914775"/>
                </a:cubicBezTo>
                <a:cubicBezTo>
                  <a:pt x="4058643" y="3918841"/>
                  <a:pt x="4087444" y="3920234"/>
                  <a:pt x="4115906" y="3924300"/>
                </a:cubicBezTo>
                <a:cubicBezTo>
                  <a:pt x="4131933" y="3926590"/>
                  <a:pt x="4147727" y="3930313"/>
                  <a:pt x="4163531" y="3933825"/>
                </a:cubicBezTo>
                <a:cubicBezTo>
                  <a:pt x="4176310" y="3936665"/>
                  <a:pt x="4188599" y="3942109"/>
                  <a:pt x="4201631" y="3943350"/>
                </a:cubicBezTo>
                <a:cubicBezTo>
                  <a:pt x="4255456" y="3948476"/>
                  <a:pt x="4309625" y="3949023"/>
                  <a:pt x="4363556" y="3952875"/>
                </a:cubicBezTo>
                <a:cubicBezTo>
                  <a:pt x="4446454" y="3958796"/>
                  <a:pt x="4468109" y="3962372"/>
                  <a:pt x="4544531" y="3971925"/>
                </a:cubicBezTo>
                <a:lnTo>
                  <a:pt x="5306531" y="3962400"/>
                </a:lnTo>
                <a:cubicBezTo>
                  <a:pt x="5343465" y="3961541"/>
                  <a:pt x="5367401" y="3950226"/>
                  <a:pt x="5401781" y="3943350"/>
                </a:cubicBezTo>
                <a:cubicBezTo>
                  <a:pt x="5420719" y="3939562"/>
                  <a:pt x="5439799" y="3936464"/>
                  <a:pt x="5458931" y="3933825"/>
                </a:cubicBezTo>
                <a:cubicBezTo>
                  <a:pt x="5531884" y="3923763"/>
                  <a:pt x="5605364" y="3917357"/>
                  <a:pt x="5678006" y="3905250"/>
                </a:cubicBezTo>
                <a:cubicBezTo>
                  <a:pt x="5697056" y="3902075"/>
                  <a:pt x="5716420" y="3900409"/>
                  <a:pt x="5735156" y="3895725"/>
                </a:cubicBezTo>
                <a:cubicBezTo>
                  <a:pt x="5754637" y="3890855"/>
                  <a:pt x="5773256" y="3883025"/>
                  <a:pt x="5792306" y="3876675"/>
                </a:cubicBezTo>
                <a:cubicBezTo>
                  <a:pt x="5827743" y="3864863"/>
                  <a:pt x="5858017" y="3853960"/>
                  <a:pt x="5897081" y="3848100"/>
                </a:cubicBezTo>
                <a:cubicBezTo>
                  <a:pt x="5991642" y="3833916"/>
                  <a:pt x="6294977" y="3829713"/>
                  <a:pt x="6316181" y="3829050"/>
                </a:cubicBezTo>
                <a:cubicBezTo>
                  <a:pt x="6335231" y="3822700"/>
                  <a:pt x="6353696" y="3814207"/>
                  <a:pt x="6373331" y="3810000"/>
                </a:cubicBezTo>
                <a:cubicBezTo>
                  <a:pt x="6400448" y="3804189"/>
                  <a:pt x="6524712" y="3793459"/>
                  <a:pt x="6544781" y="3790950"/>
                </a:cubicBezTo>
                <a:cubicBezTo>
                  <a:pt x="6563945" y="3788555"/>
                  <a:pt x="6582620" y="3781647"/>
                  <a:pt x="6601931" y="3781425"/>
                </a:cubicBezTo>
                <a:cubicBezTo>
                  <a:pt x="6859089" y="3778469"/>
                  <a:pt x="7116281" y="3781425"/>
                  <a:pt x="7373456" y="3781425"/>
                </a:cubicBezTo>
              </a:path>
            </a:pathLst>
          </a:custGeom>
          <a:ln>
            <a:prstDash val="dash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755F3-C122-49B6-BC51-EBECDF29E8B5}"/>
              </a:ext>
            </a:extLst>
          </p:cNvPr>
          <p:cNvSpPr/>
          <p:nvPr/>
        </p:nvSpPr>
        <p:spPr>
          <a:xfrm>
            <a:off x="236428" y="701929"/>
            <a:ext cx="3710629" cy="175432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The</a:t>
            </a:r>
            <a:r>
              <a:rPr lang="en-GB" sz="1200" b="1" dirty="0">
                <a:latin typeface="Arial"/>
                <a:cs typeface="Arial"/>
              </a:rPr>
              <a:t> Dept for Education </a:t>
            </a:r>
            <a:r>
              <a:rPr lang="en-GB" sz="1200" dirty="0">
                <a:latin typeface="Arial"/>
                <a:cs typeface="Arial"/>
              </a:rPr>
              <a:t>recommends that pupils at KS2 should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How to make a clear and efficient call to emergency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Concepts of basic first-aid e.g. dealing with common injuries, including head injuries.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Follow the map of health agenda recommendations on giving your pupils a sound knowledge of first aid.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54FDE6-1C20-48CB-99E8-66374F2A6300}"/>
              </a:ext>
            </a:extLst>
          </p:cNvPr>
          <p:cNvSpPr txBox="1"/>
          <p:nvPr/>
        </p:nvSpPr>
        <p:spPr>
          <a:xfrm>
            <a:off x="102158" y="5195"/>
            <a:ext cx="119876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dirty="0">
                <a:latin typeface="Whitney Black" pitchFamily="50" charset="0"/>
              </a:rPr>
              <a:t>KS2 Statutory and Recommended First Aid Pathway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6032D-135B-4C33-9E15-507B35D5A165}"/>
              </a:ext>
            </a:extLst>
          </p:cNvPr>
          <p:cNvGrpSpPr/>
          <p:nvPr/>
        </p:nvGrpSpPr>
        <p:grpSpPr>
          <a:xfrm>
            <a:off x="9206856" y="2768513"/>
            <a:ext cx="1755633" cy="1101541"/>
            <a:chOff x="9087533" y="2397552"/>
            <a:chExt cx="1755633" cy="11015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CE3AAF-BB01-4A55-8239-9BB9B441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7533" y="2397552"/>
              <a:ext cx="1755633" cy="11015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EDE3C0-8F70-48B4-A42C-6EDBDE31F670}"/>
                </a:ext>
              </a:extLst>
            </p:cNvPr>
            <p:cNvSpPr txBox="1"/>
            <p:nvPr/>
          </p:nvSpPr>
          <p:spPr>
            <a:xfrm>
              <a:off x="9197374" y="2612702"/>
              <a:ext cx="1584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KS2 – Year 4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Asthma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FAD730C-D07C-4A74-8326-9B6D8218F6F7}"/>
              </a:ext>
            </a:extLst>
          </p:cNvPr>
          <p:cNvSpPr/>
          <p:nvPr/>
        </p:nvSpPr>
        <p:spPr>
          <a:xfrm>
            <a:off x="570102" y="3924024"/>
            <a:ext cx="1835889" cy="1261690"/>
          </a:xfrm>
          <a:prstGeom prst="roundRect">
            <a:avLst/>
          </a:prstGeom>
          <a:solidFill>
            <a:srgbClr val="007A5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KS2 –Year 6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Choking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C1BE7B-EE5A-4449-88FF-F9BD62AE2718}"/>
              </a:ext>
            </a:extLst>
          </p:cNvPr>
          <p:cNvGrpSpPr/>
          <p:nvPr/>
        </p:nvGrpSpPr>
        <p:grpSpPr>
          <a:xfrm>
            <a:off x="4296095" y="2925383"/>
            <a:ext cx="2047822" cy="890789"/>
            <a:chOff x="697423" y="3870054"/>
            <a:chExt cx="2047822" cy="89078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E7538-532F-454E-A6FE-6E3FEC45FC3E}"/>
                </a:ext>
              </a:extLst>
            </p:cNvPr>
            <p:cNvSpPr/>
            <p:nvPr/>
          </p:nvSpPr>
          <p:spPr>
            <a:xfrm>
              <a:off x="829823" y="3870054"/>
              <a:ext cx="1778221" cy="890789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91D7B0-D7E3-4F88-9054-7AF7882DF2E9}"/>
                </a:ext>
              </a:extLst>
            </p:cNvPr>
            <p:cNvSpPr txBox="1"/>
            <p:nvPr/>
          </p:nvSpPr>
          <p:spPr>
            <a:xfrm>
              <a:off x="697423" y="3992144"/>
              <a:ext cx="2047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KS2 – Year 5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Bleeding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295B6EE-4799-4792-BC05-CA2ED3E89FB4}"/>
              </a:ext>
            </a:extLst>
          </p:cNvPr>
          <p:cNvGrpSpPr/>
          <p:nvPr/>
        </p:nvGrpSpPr>
        <p:grpSpPr>
          <a:xfrm>
            <a:off x="7395087" y="1287779"/>
            <a:ext cx="1867906" cy="1273933"/>
            <a:chOff x="8400137" y="1204718"/>
            <a:chExt cx="2502326" cy="14439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B54F6EE-3A41-4A8A-88E4-44B04AAFF8F8}"/>
                </a:ext>
              </a:extLst>
            </p:cNvPr>
            <p:cNvSpPr/>
            <p:nvPr/>
          </p:nvSpPr>
          <p:spPr>
            <a:xfrm>
              <a:off x="8400137" y="1204718"/>
              <a:ext cx="2502326" cy="1443968"/>
            </a:xfrm>
            <a:prstGeom prst="roundRect">
              <a:avLst/>
            </a:prstGeom>
            <a:solidFill>
              <a:srgbClr val="EDE92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E52539-0AD7-4784-B884-95BE50C8815E}"/>
                </a:ext>
              </a:extLst>
            </p:cNvPr>
            <p:cNvSpPr txBox="1"/>
            <p:nvPr/>
          </p:nvSpPr>
          <p:spPr>
            <a:xfrm>
              <a:off x="8475339" y="1435655"/>
              <a:ext cx="2351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KS2 – Year 3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Bites and stings 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30A1BE4-E399-44BF-A3C2-EBA7D80FF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425" y="6100733"/>
            <a:ext cx="1460575" cy="63511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3E77BA8-169C-4037-8DAF-4D6027B83EA4}"/>
              </a:ext>
            </a:extLst>
          </p:cNvPr>
          <p:cNvGrpSpPr/>
          <p:nvPr/>
        </p:nvGrpSpPr>
        <p:grpSpPr>
          <a:xfrm>
            <a:off x="8584552" y="4449229"/>
            <a:ext cx="2145862" cy="1774364"/>
            <a:chOff x="9801961" y="3982911"/>
            <a:chExt cx="2005799" cy="157546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ED3128-1936-4F46-9F0A-804C1F523EDF}"/>
                </a:ext>
              </a:extLst>
            </p:cNvPr>
            <p:cNvSpPr/>
            <p:nvPr/>
          </p:nvSpPr>
          <p:spPr>
            <a:xfrm>
              <a:off x="9801961" y="4186769"/>
              <a:ext cx="2005799" cy="1371608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1F9CDE-B07D-4DAE-95D3-251766837919}"/>
                </a:ext>
              </a:extLst>
            </p:cNvPr>
            <p:cNvSpPr txBox="1"/>
            <p:nvPr/>
          </p:nvSpPr>
          <p:spPr>
            <a:xfrm>
              <a:off x="9866443" y="3982911"/>
              <a:ext cx="1903657" cy="151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done…</a:t>
              </a:r>
              <a:b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you have completed all modules you are a KS2 first aider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A9770EA-9FA3-4E15-9727-12CA8D782E41}"/>
              </a:ext>
            </a:extLst>
          </p:cNvPr>
          <p:cNvSpPr/>
          <p:nvPr/>
        </p:nvSpPr>
        <p:spPr>
          <a:xfrm>
            <a:off x="35800" y="5561626"/>
            <a:ext cx="2337916" cy="10556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“Pupils can support their own and others’ health and wellbeing, including basic first aid.”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/>
                <a:ea typeface="Calibri" panose="020F0502020204030204" pitchFamily="34" charset="0"/>
                <a:cs typeface="Arial"/>
              </a:rPr>
              <a:t>(Dept for Education, Physical health and wellbeing, July 2020)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53DE9E-1751-4CB7-890F-8C653DE18E82}"/>
              </a:ext>
            </a:extLst>
          </p:cNvPr>
          <p:cNvSpPr/>
          <p:nvPr/>
        </p:nvSpPr>
        <p:spPr>
          <a:xfrm>
            <a:off x="9278690" y="700662"/>
            <a:ext cx="2708993" cy="14014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“Children and young people are growing up in an increasingly complex world….they need to know how to be safe and healthy.”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/>
                <a:ea typeface="Calibri" panose="020F0502020204030204" pitchFamily="34" charset="0"/>
                <a:cs typeface="Arial"/>
              </a:rPr>
              <a:t>(Statutory guidance, Relationships Education, Relationships and sex education (RSE)Secretary of State, July 2020)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F9730-80D4-4BF3-9CC5-0712B8C68754}"/>
              </a:ext>
            </a:extLst>
          </p:cNvPr>
          <p:cNvGrpSpPr/>
          <p:nvPr/>
        </p:nvGrpSpPr>
        <p:grpSpPr>
          <a:xfrm>
            <a:off x="35094" y="7496557"/>
            <a:ext cx="12192000" cy="176177"/>
            <a:chOff x="-1741715" y="6664560"/>
            <a:chExt cx="13933715" cy="1205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8386AB-45AA-49A9-BBF9-8AFB98434044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94"/>
            <a:stretch/>
          </p:blipFill>
          <p:spPr bwMode="auto">
            <a:xfrm>
              <a:off x="3524885" y="6664560"/>
              <a:ext cx="8667115" cy="1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411F7E-24DD-460D-B0E1-AB0BA5F18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33" t="33715" b="-4"/>
            <a:stretch/>
          </p:blipFill>
          <p:spPr>
            <a:xfrm>
              <a:off x="-1741715" y="6664563"/>
              <a:ext cx="5266599" cy="12058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D7705A-73A1-4F5B-8F3C-F03C0CBF92D6}"/>
              </a:ext>
            </a:extLst>
          </p:cNvPr>
          <p:cNvGrpSpPr/>
          <p:nvPr/>
        </p:nvGrpSpPr>
        <p:grpSpPr>
          <a:xfrm>
            <a:off x="11039891" y="4079725"/>
            <a:ext cx="1152109" cy="867335"/>
            <a:chOff x="12563891" y="4318379"/>
            <a:chExt cx="1152109" cy="867335"/>
          </a:xfrm>
        </p:grpSpPr>
        <p:pic>
          <p:nvPicPr>
            <p:cNvPr id="1028" name="Picture 4" descr="Image result for speech bubble">
              <a:extLst>
                <a:ext uri="{FF2B5EF4-FFF2-40B4-BE49-F238E27FC236}">
                  <a16:creationId xmlns:a16="http://schemas.microsoft.com/office/drawing/2014/main" id="{45F0DF60-9E96-49B4-B258-00869EF91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891" y="4318379"/>
              <a:ext cx="1152109" cy="86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591127-D0BE-4E1B-A27C-4710E10A2C98}"/>
                </a:ext>
              </a:extLst>
            </p:cNvPr>
            <p:cNvSpPr txBox="1"/>
            <p:nvPr/>
          </p:nvSpPr>
          <p:spPr>
            <a:xfrm>
              <a:off x="12707919" y="4414220"/>
              <a:ext cx="9469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50" dirty="0">
                  <a:latin typeface="Arial" panose="020B0604020202020204" pitchFamily="34" charset="0"/>
                  <a:cs typeface="Arial" panose="020B0604020202020204" pitchFamily="34" charset="0"/>
                </a:rPr>
                <a:t>This way </a:t>
              </a:r>
              <a:br>
                <a:rPr lang="en-GB" sz="115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150" dirty="0">
                  <a:latin typeface="Arial" panose="020B0604020202020204" pitchFamily="34" charset="0"/>
                  <a:cs typeface="Arial" panose="020B0604020202020204" pitchFamily="34" charset="0"/>
                </a:rPr>
                <a:t>to KS3 First Aid</a:t>
              </a:r>
            </a:p>
          </p:txBody>
        </p:sp>
      </p:grpSp>
      <p:pic>
        <p:nvPicPr>
          <p:cNvPr id="1030" name="Picture 6" descr="Image result for shoe prints">
            <a:extLst>
              <a:ext uri="{FF2B5EF4-FFF2-40B4-BE49-F238E27FC236}">
                <a16:creationId xmlns:a16="http://schemas.microsoft.com/office/drawing/2014/main" id="{5FD3AC00-4B28-4E07-9472-0A650BF8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2452">
            <a:off x="2739555" y="2991956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Image result for shoe prints">
            <a:extLst>
              <a:ext uri="{FF2B5EF4-FFF2-40B4-BE49-F238E27FC236}">
                <a16:creationId xmlns:a16="http://schemas.microsoft.com/office/drawing/2014/main" id="{FE868AA8-32B7-40E2-957A-E08CF1F5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7411" y="2942274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shoe prints">
            <a:extLst>
              <a:ext uri="{FF2B5EF4-FFF2-40B4-BE49-F238E27FC236}">
                <a16:creationId xmlns:a16="http://schemas.microsoft.com/office/drawing/2014/main" id="{ABE2AF1B-EA51-4FA8-9A1F-D57D5076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351">
            <a:off x="3999825" y="4886052"/>
            <a:ext cx="426649" cy="6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4EB0D5C-894A-40AE-B9A2-33838C0FD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53" b="94608" l="9630" r="90370">
                        <a14:foregroundMark x1="54815" y1="8333" x2="54815" y2="8333"/>
                        <a14:foregroundMark x1="13333" y1="42157" x2="14815" y2="57353"/>
                        <a14:foregroundMark x1="14074" y1="41176" x2="24444" y2="49510"/>
                        <a14:foregroundMark x1="24444" y1="49510" x2="25185" y2="49510"/>
                        <a14:foregroundMark x1="31111" y1="49020" x2="38519" y2="48529"/>
                        <a14:foregroundMark x1="44444" y1="91176" x2="65926" y2="92157"/>
                        <a14:foregroundMark x1="65926" y1="92157" x2="81481" y2="91176"/>
                        <a14:foregroundMark x1="81481" y1="91176" x2="82222" y2="91176"/>
                        <a14:foregroundMark x1="43704" y1="93627" x2="62222" y2="94608"/>
                        <a14:foregroundMark x1="62222" y1="94608" x2="82963" y2="94118"/>
                        <a14:foregroundMark x1="90370" y1="31863" x2="90370" y2="318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3223" y="2130912"/>
            <a:ext cx="743377" cy="11233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ADD7CD-49BD-415C-8D69-E4AEF9C05F2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89" b="99394" l="30032" r="77082">
                        <a14:foregroundMark x1="56629" y1="27203" x2="46281" y2="22070"/>
                        <a14:foregroundMark x1="46281" y1="22070" x2="42522" y2="24131"/>
                        <a14:foregroundMark x1="56629" y1="20453" x2="45190" y2="20089"/>
                        <a14:foregroundMark x1="45190" y1="20089" x2="44382" y2="21867"/>
                        <a14:foregroundMark x1="55416" y1="27607" x2="49879" y2="37833"/>
                        <a14:foregroundMark x1="46807" y1="25788" x2="45998" y2="35610"/>
                        <a14:foregroundMark x1="77082" y1="48707" x2="75869" y2="54810"/>
                        <a14:foregroundMark x1="49677" y1="87146" x2="43129" y2="99434"/>
                        <a14:foregroundMark x1="38036" y1="83266" x2="38238" y2="94503"/>
                        <a14:foregroundMark x1="43937" y1="63824" x2="33266" y2="68513"/>
                        <a14:foregroundMark x1="33266" y1="68513" x2="30032" y2="74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16305" r="18315"/>
          <a:stretch/>
        </p:blipFill>
        <p:spPr>
          <a:xfrm flipH="1">
            <a:off x="1945987" y="4124579"/>
            <a:ext cx="1009634" cy="1515141"/>
          </a:xfrm>
          <a:prstGeom prst="rect">
            <a:avLst/>
          </a:prstGeom>
        </p:spPr>
      </p:pic>
      <p:pic>
        <p:nvPicPr>
          <p:cNvPr id="5" name="Picture 2" descr="Image result for trophy">
            <a:extLst>
              <a:ext uri="{FF2B5EF4-FFF2-40B4-BE49-F238E27FC236}">
                <a16:creationId xmlns:a16="http://schemas.microsoft.com/office/drawing/2014/main" id="{99776A2E-FB71-44CB-A288-D40BB7965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r="28655"/>
          <a:stretch/>
        </p:blipFill>
        <p:spPr bwMode="auto">
          <a:xfrm>
            <a:off x="8344060" y="4536163"/>
            <a:ext cx="608131" cy="7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FEAA5F-7C94-4317-AECD-67985E23EC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56" b="94234" l="7308" r="93462">
                        <a14:foregroundMark x1="71538" y1="7739" x2="50385" y2="10167"/>
                        <a14:foregroundMark x1="50385" y1="10167" x2="41538" y2="17906"/>
                        <a14:foregroundMark x1="41538" y1="17906" x2="47308" y2="26404"/>
                        <a14:foregroundMark x1="47308" y1="26404" x2="48077" y2="26707"/>
                        <a14:foregroundMark x1="7308" y1="12291" x2="16154" y2="15478"/>
                        <a14:foregroundMark x1="20000" y1="13050" x2="20000" y2="13050"/>
                        <a14:foregroundMark x1="45000" y1="4401" x2="64615" y2="5159"/>
                        <a14:foregroundMark x1="64615" y1="5159" x2="69615" y2="4856"/>
                        <a14:foregroundMark x1="66154" y1="15175" x2="65385" y2="28225"/>
                        <a14:foregroundMark x1="63077" y1="20941" x2="63462" y2="34294"/>
                        <a14:foregroundMark x1="89231" y1="38543" x2="93462" y2="47041"/>
                        <a14:foregroundMark x1="93462" y1="47041" x2="86154" y2="54021"/>
                        <a14:foregroundMark x1="51154" y1="89378" x2="52308" y2="92716"/>
                        <a14:foregroundMark x1="65000" y1="90592" x2="70000" y2="93930"/>
                        <a14:foregroundMark x1="46538" y1="94234" x2="52692" y2="94082"/>
                        <a14:foregroundMark x1="7308" y1="10926" x2="7692" y2="104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3554" y="4433695"/>
            <a:ext cx="719354" cy="1823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1526C2-6C8C-4E50-BBF8-C1DACBF09799}"/>
              </a:ext>
            </a:extLst>
          </p:cNvPr>
          <p:cNvGrpSpPr/>
          <p:nvPr/>
        </p:nvGrpSpPr>
        <p:grpSpPr>
          <a:xfrm>
            <a:off x="4129300" y="700662"/>
            <a:ext cx="2051503" cy="1522907"/>
            <a:chOff x="4272196" y="851964"/>
            <a:chExt cx="2051503" cy="15229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087BE62-ED61-487D-B8BB-B19C2864E577}"/>
                </a:ext>
              </a:extLst>
            </p:cNvPr>
            <p:cNvSpPr/>
            <p:nvPr/>
          </p:nvSpPr>
          <p:spPr>
            <a:xfrm>
              <a:off x="4272196" y="892579"/>
              <a:ext cx="2051503" cy="1431084"/>
            </a:xfrm>
            <a:prstGeom prst="roundRect">
              <a:avLst/>
            </a:prstGeom>
            <a:solidFill>
              <a:srgbClr val="007A5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C9C5A2-E400-4FA0-BE3B-B074D18A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18045" y="851964"/>
              <a:ext cx="1947229" cy="1522907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5F00110C-5B86-4C33-B5C8-2A82A312F5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09" b="95614" l="7500" r="90000">
                        <a14:foregroundMark x1="21667" y1="17544" x2="44167" y2="8772"/>
                        <a14:foregroundMark x1="44167" y1="8772" x2="44167" y2="8772"/>
                        <a14:foregroundMark x1="48333" y1="7895" x2="48333" y2="7895"/>
                        <a14:foregroundMark x1="38333" y1="6140" x2="55833" y2="3509"/>
                        <a14:foregroundMark x1="55833" y1="3509" x2="64167" y2="6140"/>
                        <a14:foregroundMark x1="38333" y1="21930" x2="42500" y2="27632"/>
                        <a14:foregroundMark x1="59167" y1="21930" x2="62500" y2="31140"/>
                        <a14:foregroundMark x1="13333" y1="48246" x2="8333" y2="57456"/>
                        <a14:foregroundMark x1="8333" y1="57456" x2="10000" y2="61404"/>
                        <a14:foregroundMark x1="90000" y1="59211" x2="90833" y2="72807"/>
                        <a14:foregroundMark x1="80833" y1="88158" x2="81667" y2="956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5479" y="924281"/>
            <a:ext cx="709536" cy="13481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4159DAC-4ED0-4415-ACA8-0DCCF22A8639}"/>
              </a:ext>
            </a:extLst>
          </p:cNvPr>
          <p:cNvGrpSpPr/>
          <p:nvPr/>
        </p:nvGrpSpPr>
        <p:grpSpPr>
          <a:xfrm>
            <a:off x="4506806" y="4947060"/>
            <a:ext cx="2197936" cy="949873"/>
            <a:chOff x="5406215" y="4668061"/>
            <a:chExt cx="2284161" cy="9498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0A7C3D-640C-40A3-8C97-5E5262DCF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438971" y="4668061"/>
              <a:ext cx="2251405" cy="9498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E7E31D-CB55-43E3-9DF4-B473DC05D9F7}"/>
                </a:ext>
              </a:extLst>
            </p:cNvPr>
            <p:cNvSpPr txBox="1"/>
            <p:nvPr/>
          </p:nvSpPr>
          <p:spPr>
            <a:xfrm>
              <a:off x="5406215" y="4780506"/>
              <a:ext cx="225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Bonus Topic</a:t>
              </a:r>
              <a:b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Basic Life Support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FC6654C0-F443-4058-9707-26C9D1B223E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453" b="82013" l="15764" r="86419">
                        <a14:foregroundMark x1="25182" y1="33145" x2="17866" y2="29709"/>
                        <a14:foregroundMark x1="17866" y1="29709" x2="23040" y2="24131"/>
                        <a14:foregroundMark x1="23040" y1="24131" x2="33832" y2="22797"/>
                        <a14:foregroundMark x1="33832" y1="22797" x2="41835" y2="23323"/>
                        <a14:foregroundMark x1="41835" y1="23323" x2="54244" y2="20493"/>
                        <a14:foregroundMark x1="54244" y1="20493" x2="86419" y2="23727"/>
                        <a14:foregroundMark x1="69240" y1="36338" x2="74373" y2="34559"/>
                        <a14:foregroundMark x1="84762" y1="23323" x2="82538" y2="22231"/>
                        <a14:foregroundMark x1="69927" y1="34398" x2="73525" y2="34398"/>
                        <a14:foregroundMark x1="81973" y1="22757" x2="85044" y2="23040"/>
                        <a14:foregroundMark x1="30477" y1="77203" x2="33104" y2="80396"/>
                        <a14:foregroundMark x1="44988" y1="77082" x2="43209" y2="82053"/>
                        <a14:foregroundMark x1="18432" y1="24454" x2="18674" y2="31487"/>
                        <a14:foregroundMark x1="15764" y1="25546" x2="16330" y2="3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6561" r="11093" b="15404"/>
          <a:stretch/>
        </p:blipFill>
        <p:spPr>
          <a:xfrm>
            <a:off x="6313150" y="4951170"/>
            <a:ext cx="1491763" cy="13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4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2F7A87AAF624AA86AC5284FE855BF" ma:contentTypeVersion="4" ma:contentTypeDescription="Create a new document." ma:contentTypeScope="" ma:versionID="a4197e2f423c766e268ce8ca3a14d24c">
  <xsd:schema xmlns:xsd="http://www.w3.org/2001/XMLSchema" xmlns:xs="http://www.w3.org/2001/XMLSchema" xmlns:p="http://schemas.microsoft.com/office/2006/metadata/properties" xmlns:ns2="49425ae5-10be-44d4-8a21-34889a79df5d" targetNamespace="http://schemas.microsoft.com/office/2006/metadata/properties" ma:root="true" ma:fieldsID="853054f01d28529647f6beffb518a8fa" ns2:_="">
    <xsd:import namespace="49425ae5-10be-44d4-8a21-34889a79df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25ae5-10be-44d4-8a21-34889a79d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70852E-315E-4A41-97D4-A13ADC311B10}">
  <ds:schemaRefs>
    <ds:schemaRef ds:uri="http://purl.org/dc/terms/"/>
    <ds:schemaRef ds:uri="http://schemas.openxmlformats.org/package/2006/metadata/core-properties"/>
    <ds:schemaRef ds:uri="http://purl.org/dc/dcmitype/"/>
    <ds:schemaRef ds:uri="315f969d-7967-4bff-902a-d46647ceb5a4"/>
    <ds:schemaRef ds:uri="73b22f68-4a70-4eb7-bf89-938dce806f3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201ED2-088D-419D-83DA-C2D22AD5C1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13E3D-3091-4938-AFA7-9888D0094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425ae5-10be-44d4-8a21-34889a79df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161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Walsh2</dc:creator>
  <cp:lastModifiedBy>Patrick Unwin</cp:lastModifiedBy>
  <cp:revision>46</cp:revision>
  <dcterms:created xsi:type="dcterms:W3CDTF">2019-05-09T09:37:27Z</dcterms:created>
  <dcterms:modified xsi:type="dcterms:W3CDTF">2020-08-10T12:09:47Z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0x0101009EC2F7A87AAF624AA86AC5284FE855BF</vt:lpwstr>
  </property>
</Properties>
</file>