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8312" r:id="rId4"/>
    <p:sldMasterId id="2147488342" r:id="rId5"/>
  </p:sldMasterIdLst>
  <p:notesMasterIdLst>
    <p:notesMasterId r:id="rId7"/>
  </p:notesMasterIdLst>
  <p:sldIdLst>
    <p:sldId id="762" r:id="rId6"/>
  </p:sldIdLst>
  <p:sldSz cx="10688638" cy="7562850"/>
  <p:notesSz cx="6858000" cy="1209675"/>
  <p:custDataLst>
    <p:tags r:id="rId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1pPr>
    <a:lvl2pPr marL="521437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2pPr>
    <a:lvl3pPr marL="1042873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3pPr>
    <a:lvl4pPr marL="1564310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4pPr>
    <a:lvl5pPr marL="2085746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5pPr>
    <a:lvl6pPr marL="2607183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6pPr>
    <a:lvl7pPr marL="3128620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7pPr>
    <a:lvl8pPr marL="3650056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8pPr>
    <a:lvl9pPr marL="4171493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2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e Wilson" initials="JW" lastIdx="6" clrIdx="0">
    <p:extLst>
      <p:ext uri="{19B8F6BF-5375-455C-9EA6-DF929625EA0E}">
        <p15:presenceInfo xmlns:p15="http://schemas.microsoft.com/office/powerpoint/2012/main" userId="S::Justine.Wilson@sja.org.uk::cd635167-bbd3-4a7f-9fa7-49f7026615ce" providerId="AD"/>
      </p:ext>
    </p:extLst>
  </p:cmAuthor>
  <p:cmAuthor id="2" name="Jodie Walsh2" initials="JW" lastIdx="2" clrIdx="1">
    <p:extLst>
      <p:ext uri="{19B8F6BF-5375-455C-9EA6-DF929625EA0E}">
        <p15:presenceInfo xmlns:p15="http://schemas.microsoft.com/office/powerpoint/2012/main" userId="S::Jodie.Walsh2@sja.org.uk::8f656482-1ee0-4981-a154-9528d7227717" providerId="AD"/>
      </p:ext>
    </p:extLst>
  </p:cmAuthor>
  <p:cmAuthor id="3" name="Elsa Stuart" initials="ES" lastIdx="16" clrIdx="2">
    <p:extLst>
      <p:ext uri="{19B8F6BF-5375-455C-9EA6-DF929625EA0E}">
        <p15:presenceInfo xmlns:p15="http://schemas.microsoft.com/office/powerpoint/2012/main" userId="S::Elsa.Stuart@sja.org.uk::1036faa4-45e7-40bb-895e-6c47aba8630b" providerId="AD"/>
      </p:ext>
    </p:extLst>
  </p:cmAuthor>
  <p:cmAuthor id="4" name="Beth Elger" initials="BE [2]" lastIdx="1" clrIdx="3">
    <p:extLst>
      <p:ext uri="{19B8F6BF-5375-455C-9EA6-DF929625EA0E}">
        <p15:presenceInfo xmlns:p15="http://schemas.microsoft.com/office/powerpoint/2012/main" userId="S-1-5-21-8481435-782242280-1672037986-186048" providerId="AD"/>
      </p:ext>
    </p:extLst>
  </p:cmAuthor>
  <p:cmAuthor id="5" name="Bethan Miller" initials="BM" lastIdx="3" clrIdx="4">
    <p:extLst>
      <p:ext uri="{19B8F6BF-5375-455C-9EA6-DF929625EA0E}">
        <p15:presenceInfo xmlns:p15="http://schemas.microsoft.com/office/powerpoint/2012/main" userId="S-1-5-21-1285066173-1815393381-3561576999-26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23" y="51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142"/>
        <p:guide pos="31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D58F-C86A-48B4-B7C5-3B239605B37A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1AB99B88-249F-4AFD-96E3-070E8288C382}">
      <dgm:prSet phldrT="[Text]"/>
      <dgm:spPr/>
      <dgm:t>
        <a:bodyPr/>
        <a:lstStyle/>
        <a:p>
          <a:r>
            <a:rPr lang="en-GB" b="1"/>
            <a:t>Pet fur</a:t>
          </a:r>
        </a:p>
      </dgm:t>
    </dgm:pt>
    <dgm:pt modelId="{99C0DA6A-C225-46AD-A06B-251F400874B3}" type="parTrans" cxnId="{A62A0B2B-3BCC-4FF2-92C1-D158CEFE6F7B}">
      <dgm:prSet/>
      <dgm:spPr/>
      <dgm:t>
        <a:bodyPr/>
        <a:lstStyle/>
        <a:p>
          <a:endParaRPr lang="en-GB" b="1"/>
        </a:p>
      </dgm:t>
    </dgm:pt>
    <dgm:pt modelId="{09ECDA70-33B1-4B3D-B355-183ECE82D7EC}" type="sibTrans" cxnId="{A62A0B2B-3BCC-4FF2-92C1-D158CEFE6F7B}">
      <dgm:prSet/>
      <dgm:spPr/>
      <dgm:t>
        <a:bodyPr/>
        <a:lstStyle/>
        <a:p>
          <a:endParaRPr lang="en-GB" b="1"/>
        </a:p>
      </dgm:t>
    </dgm:pt>
    <dgm:pt modelId="{474FE040-22B1-476E-966A-436EBED1D16E}">
      <dgm:prSet phldrT="[Text]"/>
      <dgm:spPr/>
      <dgm:t>
        <a:bodyPr/>
        <a:lstStyle/>
        <a:p>
          <a:r>
            <a:rPr lang="en-GB" b="1"/>
            <a:t>Perfume</a:t>
          </a:r>
        </a:p>
      </dgm:t>
    </dgm:pt>
    <dgm:pt modelId="{4361BB53-D83A-4783-AE81-C9FE8AB58008}" type="parTrans" cxnId="{C084BD81-EC3C-43F5-AEE8-773345192CEE}">
      <dgm:prSet/>
      <dgm:spPr/>
      <dgm:t>
        <a:bodyPr/>
        <a:lstStyle/>
        <a:p>
          <a:endParaRPr lang="en-GB" b="1"/>
        </a:p>
      </dgm:t>
    </dgm:pt>
    <dgm:pt modelId="{0ED08A3C-CC79-49D7-845A-2E5C25AE7CCE}" type="sibTrans" cxnId="{C084BD81-EC3C-43F5-AEE8-773345192CEE}">
      <dgm:prSet/>
      <dgm:spPr/>
      <dgm:t>
        <a:bodyPr/>
        <a:lstStyle/>
        <a:p>
          <a:endParaRPr lang="en-GB" b="1"/>
        </a:p>
      </dgm:t>
    </dgm:pt>
    <dgm:pt modelId="{91C7706F-A882-4C0F-B33B-FD1062B006E8}">
      <dgm:prSet phldrT="[Text]"/>
      <dgm:spPr/>
      <dgm:t>
        <a:bodyPr/>
        <a:lstStyle/>
        <a:p>
          <a:r>
            <a:rPr lang="en-GB" b="1"/>
            <a:t>Fizzy drink</a:t>
          </a:r>
        </a:p>
      </dgm:t>
    </dgm:pt>
    <dgm:pt modelId="{F6E13FD2-9AF7-4886-8B7E-F6B012E8D203}" type="parTrans" cxnId="{2E103C66-0CBD-4EC8-AE74-F080504954AB}">
      <dgm:prSet/>
      <dgm:spPr/>
      <dgm:t>
        <a:bodyPr/>
        <a:lstStyle/>
        <a:p>
          <a:endParaRPr lang="en-GB" b="1"/>
        </a:p>
      </dgm:t>
    </dgm:pt>
    <dgm:pt modelId="{5739F08B-4ED4-4CDF-AB15-CC51293569EE}" type="sibTrans" cxnId="{2E103C66-0CBD-4EC8-AE74-F080504954AB}">
      <dgm:prSet/>
      <dgm:spPr/>
      <dgm:t>
        <a:bodyPr/>
        <a:lstStyle/>
        <a:p>
          <a:endParaRPr lang="en-GB" b="1"/>
        </a:p>
      </dgm:t>
    </dgm:pt>
    <dgm:pt modelId="{F10D6D05-BCBF-45F9-83F4-632503EFE604}">
      <dgm:prSet phldrT="[Text]"/>
      <dgm:spPr/>
      <dgm:t>
        <a:bodyPr/>
        <a:lstStyle/>
        <a:p>
          <a:r>
            <a:rPr lang="en-GB" b="1"/>
            <a:t>Horror movies</a:t>
          </a:r>
        </a:p>
      </dgm:t>
    </dgm:pt>
    <dgm:pt modelId="{DECBB798-9C41-41CD-BC2D-A3CC9346F34D}" type="parTrans" cxnId="{2A2F4804-25EF-4797-BFFE-45B893A4FFDC}">
      <dgm:prSet/>
      <dgm:spPr/>
      <dgm:t>
        <a:bodyPr/>
        <a:lstStyle/>
        <a:p>
          <a:endParaRPr lang="en-GB" b="1"/>
        </a:p>
      </dgm:t>
    </dgm:pt>
    <dgm:pt modelId="{A1927067-F2E2-448C-BD2F-C9DC41AE738E}" type="sibTrans" cxnId="{2A2F4804-25EF-4797-BFFE-45B893A4FFDC}">
      <dgm:prSet/>
      <dgm:spPr/>
      <dgm:t>
        <a:bodyPr/>
        <a:lstStyle/>
        <a:p>
          <a:endParaRPr lang="en-GB" b="1"/>
        </a:p>
      </dgm:t>
    </dgm:pt>
    <dgm:pt modelId="{EBB52051-3240-4C29-B854-E154DA65E7D9}">
      <dgm:prSet phldrT="[Text]"/>
      <dgm:spPr/>
      <dgm:t>
        <a:bodyPr/>
        <a:lstStyle/>
        <a:p>
          <a:r>
            <a:rPr lang="en-GB" b="1"/>
            <a:t>Aerosols (hairspray, deodorants etc</a:t>
          </a:r>
        </a:p>
      </dgm:t>
    </dgm:pt>
    <dgm:pt modelId="{1CE6D453-F495-4412-BF3A-CD3982BE3898}" type="parTrans" cxnId="{66C9E855-DC8C-4263-AC41-541E3754595F}">
      <dgm:prSet/>
      <dgm:spPr/>
      <dgm:t>
        <a:bodyPr/>
        <a:lstStyle/>
        <a:p>
          <a:endParaRPr lang="en-GB" b="1"/>
        </a:p>
      </dgm:t>
    </dgm:pt>
    <dgm:pt modelId="{9E942D06-CA96-4EEC-8259-D70EB57F9621}" type="sibTrans" cxnId="{66C9E855-DC8C-4263-AC41-541E3754595F}">
      <dgm:prSet/>
      <dgm:spPr/>
      <dgm:t>
        <a:bodyPr/>
        <a:lstStyle/>
        <a:p>
          <a:endParaRPr lang="en-GB" b="1"/>
        </a:p>
      </dgm:t>
    </dgm:pt>
    <dgm:pt modelId="{CF9BB637-9D88-4C1F-A241-9D9946F33A3A}" type="pres">
      <dgm:prSet presAssocID="{47D8D58F-C86A-48B4-B7C5-3B239605B37A}" presName="linearFlow" presStyleCnt="0">
        <dgm:presLayoutVars>
          <dgm:dir/>
          <dgm:resizeHandles val="exact"/>
        </dgm:presLayoutVars>
      </dgm:prSet>
      <dgm:spPr/>
    </dgm:pt>
    <dgm:pt modelId="{88205A7B-2D70-4238-9199-EE767B6B269E}" type="pres">
      <dgm:prSet presAssocID="{1AB99B88-249F-4AFD-96E3-070E8288C382}" presName="composite" presStyleCnt="0"/>
      <dgm:spPr/>
    </dgm:pt>
    <dgm:pt modelId="{6F97D341-7277-4925-8E2F-63C9A37FFE65}" type="pres">
      <dgm:prSet presAssocID="{1AB99B88-249F-4AFD-96E3-070E8288C382}" presName="imgShp" presStyleLbl="fgImgPlace1" presStyleIdx="0" presStyleCnt="5"/>
      <dgm:spPr>
        <a:solidFill>
          <a:srgbClr val="BCD6C2"/>
        </a:solidFill>
      </dgm:spPr>
    </dgm:pt>
    <dgm:pt modelId="{67338FD8-537B-4C44-A9E8-183FA2B5DF22}" type="pres">
      <dgm:prSet presAssocID="{1AB99B88-249F-4AFD-96E3-070E8288C382}" presName="txShp" presStyleLbl="node1" presStyleIdx="0" presStyleCnt="5" custLinFactNeighborX="831" custLinFactNeighborY="21572">
        <dgm:presLayoutVars>
          <dgm:bulletEnabled val="1"/>
        </dgm:presLayoutVars>
      </dgm:prSet>
      <dgm:spPr/>
    </dgm:pt>
    <dgm:pt modelId="{C6C8917C-7EC1-45A7-BE64-B307684576DA}" type="pres">
      <dgm:prSet presAssocID="{09ECDA70-33B1-4B3D-B355-183ECE82D7EC}" presName="spacing" presStyleCnt="0"/>
      <dgm:spPr/>
    </dgm:pt>
    <dgm:pt modelId="{899A4CFE-23F8-4256-A95D-418B6E57C713}" type="pres">
      <dgm:prSet presAssocID="{474FE040-22B1-476E-966A-436EBED1D16E}" presName="composite" presStyleCnt="0"/>
      <dgm:spPr/>
    </dgm:pt>
    <dgm:pt modelId="{841B8D2A-822C-4238-8992-629AAF69F2B0}" type="pres">
      <dgm:prSet presAssocID="{474FE040-22B1-476E-966A-436EBED1D16E}" presName="imgShp" presStyleLbl="fgImgPlace1" presStyleIdx="1" presStyleCnt="5"/>
      <dgm:spPr>
        <a:solidFill>
          <a:srgbClr val="BCD6C2"/>
        </a:solidFill>
      </dgm:spPr>
    </dgm:pt>
    <dgm:pt modelId="{1A6240DE-858C-46FB-A29E-E092CC368170}" type="pres">
      <dgm:prSet presAssocID="{474FE040-22B1-476E-966A-436EBED1D16E}" presName="txShp" presStyleLbl="node1" presStyleIdx="1" presStyleCnt="5" custLinFactNeighborX="1029" custLinFactNeighborY="6270">
        <dgm:presLayoutVars>
          <dgm:bulletEnabled val="1"/>
        </dgm:presLayoutVars>
      </dgm:prSet>
      <dgm:spPr/>
    </dgm:pt>
    <dgm:pt modelId="{A7C44053-FBC7-4C21-9C17-A0566BFC64FE}" type="pres">
      <dgm:prSet presAssocID="{0ED08A3C-CC79-49D7-845A-2E5C25AE7CCE}" presName="spacing" presStyleCnt="0"/>
      <dgm:spPr/>
    </dgm:pt>
    <dgm:pt modelId="{35CCDA36-C466-498C-B5E7-739B93C8634E}" type="pres">
      <dgm:prSet presAssocID="{91C7706F-A882-4C0F-B33B-FD1062B006E8}" presName="composite" presStyleCnt="0"/>
      <dgm:spPr/>
    </dgm:pt>
    <dgm:pt modelId="{70BA7BCC-F71F-4D2C-B22C-167BC16914BB}" type="pres">
      <dgm:prSet presAssocID="{91C7706F-A882-4C0F-B33B-FD1062B006E8}" presName="imgShp" presStyleLbl="fgImgPlace1" presStyleIdx="2" presStyleCnt="5"/>
      <dgm:spPr>
        <a:solidFill>
          <a:srgbClr val="BCD6C2"/>
        </a:solidFill>
      </dgm:spPr>
    </dgm:pt>
    <dgm:pt modelId="{9D9DF63C-26B0-4ECD-9440-3911C9B40FEC}" type="pres">
      <dgm:prSet presAssocID="{91C7706F-A882-4C0F-B33B-FD1062B006E8}" presName="txShp" presStyleLbl="node1" presStyleIdx="2" presStyleCnt="5">
        <dgm:presLayoutVars>
          <dgm:bulletEnabled val="1"/>
        </dgm:presLayoutVars>
      </dgm:prSet>
      <dgm:spPr/>
    </dgm:pt>
    <dgm:pt modelId="{A4D2FD7B-BB9A-477B-8E0F-E03FA6D73868}" type="pres">
      <dgm:prSet presAssocID="{5739F08B-4ED4-4CDF-AB15-CC51293569EE}" presName="spacing" presStyleCnt="0"/>
      <dgm:spPr/>
    </dgm:pt>
    <dgm:pt modelId="{629E3FD3-E7C4-4578-B5C1-75973402B761}" type="pres">
      <dgm:prSet presAssocID="{F10D6D05-BCBF-45F9-83F4-632503EFE604}" presName="composite" presStyleCnt="0"/>
      <dgm:spPr/>
    </dgm:pt>
    <dgm:pt modelId="{1F65A346-D582-403A-84FB-1F4562B27010}" type="pres">
      <dgm:prSet presAssocID="{F10D6D05-BCBF-45F9-83F4-632503EFE604}" presName="imgShp" presStyleLbl="fgImgPlace1" presStyleIdx="3" presStyleCnt="5"/>
      <dgm:spPr>
        <a:solidFill>
          <a:srgbClr val="BCD6C2"/>
        </a:solidFill>
      </dgm:spPr>
    </dgm:pt>
    <dgm:pt modelId="{14B3F429-AF1F-4237-A140-732C1F404B36}" type="pres">
      <dgm:prSet presAssocID="{F10D6D05-BCBF-45F9-83F4-632503EFE604}" presName="txShp" presStyleLbl="node1" presStyleIdx="3" presStyleCnt="5">
        <dgm:presLayoutVars>
          <dgm:bulletEnabled val="1"/>
        </dgm:presLayoutVars>
      </dgm:prSet>
      <dgm:spPr/>
    </dgm:pt>
    <dgm:pt modelId="{E658CA2E-C1A5-4333-90AF-1B1DD56F14CB}" type="pres">
      <dgm:prSet presAssocID="{A1927067-F2E2-448C-BD2F-C9DC41AE738E}" presName="spacing" presStyleCnt="0"/>
      <dgm:spPr/>
    </dgm:pt>
    <dgm:pt modelId="{4169E480-D4D7-4ADE-9164-0898F9EE8FF7}" type="pres">
      <dgm:prSet presAssocID="{EBB52051-3240-4C29-B854-E154DA65E7D9}" presName="composite" presStyleCnt="0"/>
      <dgm:spPr/>
    </dgm:pt>
    <dgm:pt modelId="{8AA1FDCD-4645-4E52-976A-33E10333F102}" type="pres">
      <dgm:prSet presAssocID="{EBB52051-3240-4C29-B854-E154DA65E7D9}" presName="imgShp" presStyleLbl="fgImgPlace1" presStyleIdx="4" presStyleCnt="5" custLinFactNeighborX="-2507" custLinFactNeighborY="-1541"/>
      <dgm:spPr>
        <a:solidFill>
          <a:srgbClr val="BCD6C2"/>
        </a:solidFill>
      </dgm:spPr>
    </dgm:pt>
    <dgm:pt modelId="{2420C9BA-042C-46B9-BBBE-8ECF96011693}" type="pres">
      <dgm:prSet presAssocID="{EBB52051-3240-4C29-B854-E154DA65E7D9}" presName="txShp" presStyleLbl="node1" presStyleIdx="4" presStyleCnt="5">
        <dgm:presLayoutVars>
          <dgm:bulletEnabled val="1"/>
        </dgm:presLayoutVars>
      </dgm:prSet>
      <dgm:spPr/>
    </dgm:pt>
  </dgm:ptLst>
  <dgm:cxnLst>
    <dgm:cxn modelId="{2A2F4804-25EF-4797-BFFE-45B893A4FFDC}" srcId="{47D8D58F-C86A-48B4-B7C5-3B239605B37A}" destId="{F10D6D05-BCBF-45F9-83F4-632503EFE604}" srcOrd="3" destOrd="0" parTransId="{DECBB798-9C41-41CD-BC2D-A3CC9346F34D}" sibTransId="{A1927067-F2E2-448C-BD2F-C9DC41AE738E}"/>
    <dgm:cxn modelId="{B85F7828-69E3-4CBD-814D-05CF2D526609}" type="presOf" srcId="{F10D6D05-BCBF-45F9-83F4-632503EFE604}" destId="{14B3F429-AF1F-4237-A140-732C1F404B36}" srcOrd="0" destOrd="0" presId="urn:microsoft.com/office/officeart/2005/8/layout/vList3"/>
    <dgm:cxn modelId="{A62A0B2B-3BCC-4FF2-92C1-D158CEFE6F7B}" srcId="{47D8D58F-C86A-48B4-B7C5-3B239605B37A}" destId="{1AB99B88-249F-4AFD-96E3-070E8288C382}" srcOrd="0" destOrd="0" parTransId="{99C0DA6A-C225-46AD-A06B-251F400874B3}" sibTransId="{09ECDA70-33B1-4B3D-B355-183ECE82D7EC}"/>
    <dgm:cxn modelId="{D731FF32-ECB7-4C12-8D83-B58800F75780}" type="presOf" srcId="{EBB52051-3240-4C29-B854-E154DA65E7D9}" destId="{2420C9BA-042C-46B9-BBBE-8ECF96011693}" srcOrd="0" destOrd="0" presId="urn:microsoft.com/office/officeart/2005/8/layout/vList3"/>
    <dgm:cxn modelId="{AED06F3C-6DA1-4ED5-A59A-F672EEBE9518}" type="presOf" srcId="{1AB99B88-249F-4AFD-96E3-070E8288C382}" destId="{67338FD8-537B-4C44-A9E8-183FA2B5DF22}" srcOrd="0" destOrd="0" presId="urn:microsoft.com/office/officeart/2005/8/layout/vList3"/>
    <dgm:cxn modelId="{2E103C66-0CBD-4EC8-AE74-F080504954AB}" srcId="{47D8D58F-C86A-48B4-B7C5-3B239605B37A}" destId="{91C7706F-A882-4C0F-B33B-FD1062B006E8}" srcOrd="2" destOrd="0" parTransId="{F6E13FD2-9AF7-4886-8B7E-F6B012E8D203}" sibTransId="{5739F08B-4ED4-4CDF-AB15-CC51293569EE}"/>
    <dgm:cxn modelId="{66C9E855-DC8C-4263-AC41-541E3754595F}" srcId="{47D8D58F-C86A-48B4-B7C5-3B239605B37A}" destId="{EBB52051-3240-4C29-B854-E154DA65E7D9}" srcOrd="4" destOrd="0" parTransId="{1CE6D453-F495-4412-BF3A-CD3982BE3898}" sibTransId="{9E942D06-CA96-4EEC-8259-D70EB57F9621}"/>
    <dgm:cxn modelId="{C084BD81-EC3C-43F5-AEE8-773345192CEE}" srcId="{47D8D58F-C86A-48B4-B7C5-3B239605B37A}" destId="{474FE040-22B1-476E-966A-436EBED1D16E}" srcOrd="1" destOrd="0" parTransId="{4361BB53-D83A-4783-AE81-C9FE8AB58008}" sibTransId="{0ED08A3C-CC79-49D7-845A-2E5C25AE7CCE}"/>
    <dgm:cxn modelId="{703556AD-712E-4E85-BE56-1C7AEDE0B62F}" type="presOf" srcId="{474FE040-22B1-476E-966A-436EBED1D16E}" destId="{1A6240DE-858C-46FB-A29E-E092CC368170}" srcOrd="0" destOrd="0" presId="urn:microsoft.com/office/officeart/2005/8/layout/vList3"/>
    <dgm:cxn modelId="{2926C6E8-77A1-4D5E-BDE2-10CE348DA240}" type="presOf" srcId="{47D8D58F-C86A-48B4-B7C5-3B239605B37A}" destId="{CF9BB637-9D88-4C1F-A241-9D9946F33A3A}" srcOrd="0" destOrd="0" presId="urn:microsoft.com/office/officeart/2005/8/layout/vList3"/>
    <dgm:cxn modelId="{99E440FA-4877-440F-95FC-F0B370EFEDEE}" type="presOf" srcId="{91C7706F-A882-4C0F-B33B-FD1062B006E8}" destId="{9D9DF63C-26B0-4ECD-9440-3911C9B40FEC}" srcOrd="0" destOrd="0" presId="urn:microsoft.com/office/officeart/2005/8/layout/vList3"/>
    <dgm:cxn modelId="{0B4EE6C9-A815-4A6F-B019-E6A7ECF25839}" type="presParOf" srcId="{CF9BB637-9D88-4C1F-A241-9D9946F33A3A}" destId="{88205A7B-2D70-4238-9199-EE767B6B269E}" srcOrd="0" destOrd="0" presId="urn:microsoft.com/office/officeart/2005/8/layout/vList3"/>
    <dgm:cxn modelId="{385026E6-543A-4980-9D00-73FB317EA369}" type="presParOf" srcId="{88205A7B-2D70-4238-9199-EE767B6B269E}" destId="{6F97D341-7277-4925-8E2F-63C9A37FFE65}" srcOrd="0" destOrd="0" presId="urn:microsoft.com/office/officeart/2005/8/layout/vList3"/>
    <dgm:cxn modelId="{1A7A6F80-8E5A-4C96-894B-4CC9BC33216B}" type="presParOf" srcId="{88205A7B-2D70-4238-9199-EE767B6B269E}" destId="{67338FD8-537B-4C44-A9E8-183FA2B5DF22}" srcOrd="1" destOrd="0" presId="urn:microsoft.com/office/officeart/2005/8/layout/vList3"/>
    <dgm:cxn modelId="{5ADBF2C0-CEB8-47BA-AC05-912191302545}" type="presParOf" srcId="{CF9BB637-9D88-4C1F-A241-9D9946F33A3A}" destId="{C6C8917C-7EC1-45A7-BE64-B307684576DA}" srcOrd="1" destOrd="0" presId="urn:microsoft.com/office/officeart/2005/8/layout/vList3"/>
    <dgm:cxn modelId="{C07CAC48-9631-40F2-9931-2C5D7326293B}" type="presParOf" srcId="{CF9BB637-9D88-4C1F-A241-9D9946F33A3A}" destId="{899A4CFE-23F8-4256-A95D-418B6E57C713}" srcOrd="2" destOrd="0" presId="urn:microsoft.com/office/officeart/2005/8/layout/vList3"/>
    <dgm:cxn modelId="{64850855-A68E-4451-ABB8-A54FCBF99B4A}" type="presParOf" srcId="{899A4CFE-23F8-4256-A95D-418B6E57C713}" destId="{841B8D2A-822C-4238-8992-629AAF69F2B0}" srcOrd="0" destOrd="0" presId="urn:microsoft.com/office/officeart/2005/8/layout/vList3"/>
    <dgm:cxn modelId="{7E922065-E043-4620-B3AE-EA45D0425E31}" type="presParOf" srcId="{899A4CFE-23F8-4256-A95D-418B6E57C713}" destId="{1A6240DE-858C-46FB-A29E-E092CC368170}" srcOrd="1" destOrd="0" presId="urn:microsoft.com/office/officeart/2005/8/layout/vList3"/>
    <dgm:cxn modelId="{C7313788-A0FC-404B-8250-D4BF565FBEC4}" type="presParOf" srcId="{CF9BB637-9D88-4C1F-A241-9D9946F33A3A}" destId="{A7C44053-FBC7-4C21-9C17-A0566BFC64FE}" srcOrd="3" destOrd="0" presId="urn:microsoft.com/office/officeart/2005/8/layout/vList3"/>
    <dgm:cxn modelId="{5A8B0BDC-5853-4A60-949A-69F468338A18}" type="presParOf" srcId="{CF9BB637-9D88-4C1F-A241-9D9946F33A3A}" destId="{35CCDA36-C466-498C-B5E7-739B93C8634E}" srcOrd="4" destOrd="0" presId="urn:microsoft.com/office/officeart/2005/8/layout/vList3"/>
    <dgm:cxn modelId="{F7F677BD-B62D-4A9B-BFD1-2BF1CDC42304}" type="presParOf" srcId="{35CCDA36-C466-498C-B5E7-739B93C8634E}" destId="{70BA7BCC-F71F-4D2C-B22C-167BC16914BB}" srcOrd="0" destOrd="0" presId="urn:microsoft.com/office/officeart/2005/8/layout/vList3"/>
    <dgm:cxn modelId="{65F4D82B-76CF-4502-9A60-A4364DE3A14D}" type="presParOf" srcId="{35CCDA36-C466-498C-B5E7-739B93C8634E}" destId="{9D9DF63C-26B0-4ECD-9440-3911C9B40FEC}" srcOrd="1" destOrd="0" presId="urn:microsoft.com/office/officeart/2005/8/layout/vList3"/>
    <dgm:cxn modelId="{8E06E46C-50AF-4AA7-AEB6-6759B0446343}" type="presParOf" srcId="{CF9BB637-9D88-4C1F-A241-9D9946F33A3A}" destId="{A4D2FD7B-BB9A-477B-8E0F-E03FA6D73868}" srcOrd="5" destOrd="0" presId="urn:microsoft.com/office/officeart/2005/8/layout/vList3"/>
    <dgm:cxn modelId="{62C274A6-7C3B-4827-8FDC-FDFB864F96D7}" type="presParOf" srcId="{CF9BB637-9D88-4C1F-A241-9D9946F33A3A}" destId="{629E3FD3-E7C4-4578-B5C1-75973402B761}" srcOrd="6" destOrd="0" presId="urn:microsoft.com/office/officeart/2005/8/layout/vList3"/>
    <dgm:cxn modelId="{7747B75B-0DDC-46DF-9F9B-8882957C027B}" type="presParOf" srcId="{629E3FD3-E7C4-4578-B5C1-75973402B761}" destId="{1F65A346-D582-403A-84FB-1F4562B27010}" srcOrd="0" destOrd="0" presId="urn:microsoft.com/office/officeart/2005/8/layout/vList3"/>
    <dgm:cxn modelId="{EFBC3E1A-B0D2-44E9-9EE8-2977DAF39143}" type="presParOf" srcId="{629E3FD3-E7C4-4578-B5C1-75973402B761}" destId="{14B3F429-AF1F-4237-A140-732C1F404B36}" srcOrd="1" destOrd="0" presId="urn:microsoft.com/office/officeart/2005/8/layout/vList3"/>
    <dgm:cxn modelId="{B4ECA835-4EA5-4194-881C-7B12044A2467}" type="presParOf" srcId="{CF9BB637-9D88-4C1F-A241-9D9946F33A3A}" destId="{E658CA2E-C1A5-4333-90AF-1B1DD56F14CB}" srcOrd="7" destOrd="0" presId="urn:microsoft.com/office/officeart/2005/8/layout/vList3"/>
    <dgm:cxn modelId="{077CE21A-05BD-40A8-AD02-725D367A88C3}" type="presParOf" srcId="{CF9BB637-9D88-4C1F-A241-9D9946F33A3A}" destId="{4169E480-D4D7-4ADE-9164-0898F9EE8FF7}" srcOrd="8" destOrd="0" presId="urn:microsoft.com/office/officeart/2005/8/layout/vList3"/>
    <dgm:cxn modelId="{BD75BAFF-C233-42B1-800F-BE5BE5495E2C}" type="presParOf" srcId="{4169E480-D4D7-4ADE-9164-0898F9EE8FF7}" destId="{8AA1FDCD-4645-4E52-976A-33E10333F102}" srcOrd="0" destOrd="0" presId="urn:microsoft.com/office/officeart/2005/8/layout/vList3"/>
    <dgm:cxn modelId="{855C5BC4-1E6A-43C4-BC16-D40AF7C60FF7}" type="presParOf" srcId="{4169E480-D4D7-4ADE-9164-0898F9EE8FF7}" destId="{2420C9BA-042C-46B9-BBBE-8ECF9601169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0C0501-0520-4B70-BEAC-4E6D3F8C82B2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09CB9314-456A-47E7-BD86-48AF0569AB22}">
      <dgm:prSet phldrT="[Text]"/>
      <dgm:spPr/>
      <dgm:t>
        <a:bodyPr/>
        <a:lstStyle/>
        <a:p>
          <a:r>
            <a:rPr lang="en-GB" b="1"/>
            <a:t>Exercise</a:t>
          </a:r>
        </a:p>
      </dgm:t>
    </dgm:pt>
    <dgm:pt modelId="{F0A40D41-0524-409D-9194-95831AC9AD98}" type="parTrans" cxnId="{F3B8ECDF-BCD5-4939-8422-E6F42EDE6D38}">
      <dgm:prSet/>
      <dgm:spPr/>
      <dgm:t>
        <a:bodyPr/>
        <a:lstStyle/>
        <a:p>
          <a:endParaRPr lang="en-GB" b="1"/>
        </a:p>
      </dgm:t>
    </dgm:pt>
    <dgm:pt modelId="{4CF8E6CF-89A1-41A8-BCC4-9B7BD930CC5E}" type="sibTrans" cxnId="{F3B8ECDF-BCD5-4939-8422-E6F42EDE6D38}">
      <dgm:prSet/>
      <dgm:spPr/>
      <dgm:t>
        <a:bodyPr/>
        <a:lstStyle/>
        <a:p>
          <a:endParaRPr lang="en-GB" b="1"/>
        </a:p>
      </dgm:t>
    </dgm:pt>
    <dgm:pt modelId="{A12D499F-7DD1-4C52-8DBA-772B8EDF1806}">
      <dgm:prSet phldrT="[Text]"/>
      <dgm:spPr/>
      <dgm:t>
        <a:bodyPr/>
        <a:lstStyle/>
        <a:p>
          <a:r>
            <a:rPr lang="en-GB" b="1"/>
            <a:t>Talking too much</a:t>
          </a:r>
        </a:p>
      </dgm:t>
    </dgm:pt>
    <dgm:pt modelId="{E1D0112B-603C-4CC7-B926-E4D1DE379C0D}" type="parTrans" cxnId="{EB11D5C9-0C4F-4DE8-9D21-65847C66C210}">
      <dgm:prSet/>
      <dgm:spPr/>
      <dgm:t>
        <a:bodyPr/>
        <a:lstStyle/>
        <a:p>
          <a:endParaRPr lang="en-GB" b="1"/>
        </a:p>
      </dgm:t>
    </dgm:pt>
    <dgm:pt modelId="{57F2F854-FFD2-4CF0-B3B9-002BB71D978E}" type="sibTrans" cxnId="{EB11D5C9-0C4F-4DE8-9D21-65847C66C210}">
      <dgm:prSet/>
      <dgm:spPr/>
      <dgm:t>
        <a:bodyPr/>
        <a:lstStyle/>
        <a:p>
          <a:endParaRPr lang="en-GB" b="1"/>
        </a:p>
      </dgm:t>
    </dgm:pt>
    <dgm:pt modelId="{6E7C8E1E-C7C7-400D-80B0-6D873A452BA4}">
      <dgm:prSet phldrT="[Text]"/>
      <dgm:spPr/>
      <dgm:t>
        <a:bodyPr/>
        <a:lstStyle/>
        <a:p>
          <a:r>
            <a:rPr lang="en-GB" b="1"/>
            <a:t>Cleaning products</a:t>
          </a:r>
        </a:p>
      </dgm:t>
    </dgm:pt>
    <dgm:pt modelId="{91312481-C37B-4AB8-B309-CE7C1CA536EE}" type="parTrans" cxnId="{86962F0B-2AA9-458F-8582-AEF6B95D56FE}">
      <dgm:prSet/>
      <dgm:spPr/>
      <dgm:t>
        <a:bodyPr/>
        <a:lstStyle/>
        <a:p>
          <a:endParaRPr lang="en-GB" b="1"/>
        </a:p>
      </dgm:t>
    </dgm:pt>
    <dgm:pt modelId="{90B79A03-5B85-41F1-87DF-F3F043496327}" type="sibTrans" cxnId="{86962F0B-2AA9-458F-8582-AEF6B95D56FE}">
      <dgm:prSet/>
      <dgm:spPr/>
      <dgm:t>
        <a:bodyPr/>
        <a:lstStyle/>
        <a:p>
          <a:endParaRPr lang="en-GB" b="1"/>
        </a:p>
      </dgm:t>
    </dgm:pt>
    <dgm:pt modelId="{A7808DC0-F95D-4095-9EF3-3B5802BD287E}">
      <dgm:prSet phldrT="[Text]"/>
      <dgm:spPr/>
      <dgm:t>
        <a:bodyPr/>
        <a:lstStyle/>
        <a:p>
          <a:r>
            <a:rPr lang="en-GB" b="1"/>
            <a:t>Holding your breath</a:t>
          </a:r>
        </a:p>
      </dgm:t>
    </dgm:pt>
    <dgm:pt modelId="{73571B6E-51BE-4541-9903-0BAEA8283177}" type="parTrans" cxnId="{2D2DB33C-F200-4A22-8D16-021F70FF69E0}">
      <dgm:prSet/>
      <dgm:spPr/>
      <dgm:t>
        <a:bodyPr/>
        <a:lstStyle/>
        <a:p>
          <a:endParaRPr lang="en-GB" b="1"/>
        </a:p>
      </dgm:t>
    </dgm:pt>
    <dgm:pt modelId="{CBD3BA8E-C8EA-408C-B871-064FF0872E0C}" type="sibTrans" cxnId="{2D2DB33C-F200-4A22-8D16-021F70FF69E0}">
      <dgm:prSet/>
      <dgm:spPr/>
      <dgm:t>
        <a:bodyPr/>
        <a:lstStyle/>
        <a:p>
          <a:endParaRPr lang="en-GB" b="1"/>
        </a:p>
      </dgm:t>
    </dgm:pt>
    <dgm:pt modelId="{BA2D9B70-6FCF-489D-A857-3ACEA8C3D590}">
      <dgm:prSet phldrT="[Text]"/>
      <dgm:spPr/>
      <dgm:t>
        <a:bodyPr/>
        <a:lstStyle/>
        <a:p>
          <a:r>
            <a:rPr lang="en-GB" b="1"/>
            <a:t>Smoky room</a:t>
          </a:r>
        </a:p>
      </dgm:t>
    </dgm:pt>
    <dgm:pt modelId="{F8F5DE1E-1BE1-4FBA-8DED-1F61E41BCA2D}" type="sibTrans" cxnId="{1A349A0E-7BDA-4080-BC0B-CBB3916F8A40}">
      <dgm:prSet/>
      <dgm:spPr/>
      <dgm:t>
        <a:bodyPr/>
        <a:lstStyle/>
        <a:p>
          <a:endParaRPr lang="en-GB" b="1"/>
        </a:p>
      </dgm:t>
    </dgm:pt>
    <dgm:pt modelId="{2DB78786-2ECD-43B4-9CFC-57C049F26392}" type="parTrans" cxnId="{1A349A0E-7BDA-4080-BC0B-CBB3916F8A40}">
      <dgm:prSet/>
      <dgm:spPr/>
      <dgm:t>
        <a:bodyPr/>
        <a:lstStyle/>
        <a:p>
          <a:endParaRPr lang="en-GB" b="1"/>
        </a:p>
      </dgm:t>
    </dgm:pt>
    <dgm:pt modelId="{CEE36F01-1546-4054-B9BD-B863E6E1A886}" type="pres">
      <dgm:prSet presAssocID="{430C0501-0520-4B70-BEAC-4E6D3F8C82B2}" presName="linearFlow" presStyleCnt="0">
        <dgm:presLayoutVars>
          <dgm:dir/>
          <dgm:resizeHandles val="exact"/>
        </dgm:presLayoutVars>
      </dgm:prSet>
      <dgm:spPr/>
    </dgm:pt>
    <dgm:pt modelId="{12F0ACF7-7679-4341-AC18-09CC73F14492}" type="pres">
      <dgm:prSet presAssocID="{BA2D9B70-6FCF-489D-A857-3ACEA8C3D590}" presName="composite" presStyleCnt="0"/>
      <dgm:spPr/>
    </dgm:pt>
    <dgm:pt modelId="{82739648-2CC1-44A7-921B-12D7161A6D1D}" type="pres">
      <dgm:prSet presAssocID="{BA2D9B70-6FCF-489D-A857-3ACEA8C3D590}" presName="imgShp" presStyleLbl="fgImgPlace1" presStyleIdx="0" presStyleCnt="5"/>
      <dgm:spPr>
        <a:solidFill>
          <a:srgbClr val="BCD6C2"/>
        </a:solidFill>
      </dgm:spPr>
    </dgm:pt>
    <dgm:pt modelId="{E6A2317D-529A-4369-B7FD-97E68FC1C2B0}" type="pres">
      <dgm:prSet presAssocID="{BA2D9B70-6FCF-489D-A857-3ACEA8C3D590}" presName="txShp" presStyleLbl="node1" presStyleIdx="0" presStyleCnt="5" custLinFactNeighborX="1192" custLinFactNeighborY="6453">
        <dgm:presLayoutVars>
          <dgm:bulletEnabled val="1"/>
        </dgm:presLayoutVars>
      </dgm:prSet>
      <dgm:spPr/>
    </dgm:pt>
    <dgm:pt modelId="{FD065458-4C29-4BA3-BB94-6D4F31D26AEA}" type="pres">
      <dgm:prSet presAssocID="{F8F5DE1E-1BE1-4FBA-8DED-1F61E41BCA2D}" presName="spacing" presStyleCnt="0"/>
      <dgm:spPr/>
    </dgm:pt>
    <dgm:pt modelId="{64E95A92-4586-49F6-B2C5-A71386887A52}" type="pres">
      <dgm:prSet presAssocID="{09CB9314-456A-47E7-BD86-48AF0569AB22}" presName="composite" presStyleCnt="0"/>
      <dgm:spPr/>
    </dgm:pt>
    <dgm:pt modelId="{4ACA4901-1FE7-4577-B3B5-02B72E592BFB}" type="pres">
      <dgm:prSet presAssocID="{09CB9314-456A-47E7-BD86-48AF0569AB22}" presName="imgShp" presStyleLbl="fgImgPlace1" presStyleIdx="1" presStyleCnt="5"/>
      <dgm:spPr>
        <a:solidFill>
          <a:srgbClr val="BCD6C2"/>
        </a:solidFill>
      </dgm:spPr>
    </dgm:pt>
    <dgm:pt modelId="{471C7402-459F-4F8F-BC84-9185F854C6D3}" type="pres">
      <dgm:prSet presAssocID="{09CB9314-456A-47E7-BD86-48AF0569AB22}" presName="txShp" presStyleLbl="node1" presStyleIdx="1" presStyleCnt="5">
        <dgm:presLayoutVars>
          <dgm:bulletEnabled val="1"/>
        </dgm:presLayoutVars>
      </dgm:prSet>
      <dgm:spPr/>
    </dgm:pt>
    <dgm:pt modelId="{4DEE9157-2E19-493A-A8A7-F724125EF935}" type="pres">
      <dgm:prSet presAssocID="{4CF8E6CF-89A1-41A8-BCC4-9B7BD930CC5E}" presName="spacing" presStyleCnt="0"/>
      <dgm:spPr/>
    </dgm:pt>
    <dgm:pt modelId="{79C7FF1A-2520-4A95-B32C-04E5901CBE1F}" type="pres">
      <dgm:prSet presAssocID="{A12D499F-7DD1-4C52-8DBA-772B8EDF1806}" presName="composite" presStyleCnt="0"/>
      <dgm:spPr/>
    </dgm:pt>
    <dgm:pt modelId="{922B6FB5-C1DA-4511-88DB-A13EFB02B489}" type="pres">
      <dgm:prSet presAssocID="{A12D499F-7DD1-4C52-8DBA-772B8EDF1806}" presName="imgShp" presStyleLbl="fgImgPlace1" presStyleIdx="2" presStyleCnt="5"/>
      <dgm:spPr>
        <a:solidFill>
          <a:srgbClr val="BCD6C2"/>
        </a:solidFill>
      </dgm:spPr>
    </dgm:pt>
    <dgm:pt modelId="{40423C46-E89D-4AC5-B3B5-BC1BBDC7A3C5}" type="pres">
      <dgm:prSet presAssocID="{A12D499F-7DD1-4C52-8DBA-772B8EDF1806}" presName="txShp" presStyleLbl="node1" presStyleIdx="2" presStyleCnt="5">
        <dgm:presLayoutVars>
          <dgm:bulletEnabled val="1"/>
        </dgm:presLayoutVars>
      </dgm:prSet>
      <dgm:spPr/>
    </dgm:pt>
    <dgm:pt modelId="{9EAA6454-D18F-4E2F-8AB4-AAF6DE3B852F}" type="pres">
      <dgm:prSet presAssocID="{57F2F854-FFD2-4CF0-B3B9-002BB71D978E}" presName="spacing" presStyleCnt="0"/>
      <dgm:spPr/>
    </dgm:pt>
    <dgm:pt modelId="{58D6D781-040E-4339-8E8E-43B03BAE27CE}" type="pres">
      <dgm:prSet presAssocID="{6E7C8E1E-C7C7-400D-80B0-6D873A452BA4}" presName="composite" presStyleCnt="0"/>
      <dgm:spPr/>
    </dgm:pt>
    <dgm:pt modelId="{478C63C2-AC31-41CF-838D-497D4BD00C93}" type="pres">
      <dgm:prSet presAssocID="{6E7C8E1E-C7C7-400D-80B0-6D873A452BA4}" presName="imgShp" presStyleLbl="fgImgPlace1" presStyleIdx="3" presStyleCnt="5"/>
      <dgm:spPr>
        <a:solidFill>
          <a:srgbClr val="BCD6C2"/>
        </a:solidFill>
      </dgm:spPr>
    </dgm:pt>
    <dgm:pt modelId="{A567B5F3-BAA2-4D6E-B82B-103BDEBEFACD}" type="pres">
      <dgm:prSet presAssocID="{6E7C8E1E-C7C7-400D-80B0-6D873A452BA4}" presName="txShp" presStyleLbl="node1" presStyleIdx="3" presStyleCnt="5">
        <dgm:presLayoutVars>
          <dgm:bulletEnabled val="1"/>
        </dgm:presLayoutVars>
      </dgm:prSet>
      <dgm:spPr/>
    </dgm:pt>
    <dgm:pt modelId="{DC34C6A6-2885-4CAF-951B-D1EA9F16259B}" type="pres">
      <dgm:prSet presAssocID="{90B79A03-5B85-41F1-87DF-F3F043496327}" presName="spacing" presStyleCnt="0"/>
      <dgm:spPr/>
    </dgm:pt>
    <dgm:pt modelId="{6AEF8DFE-151C-4736-B28D-2284574C6FE3}" type="pres">
      <dgm:prSet presAssocID="{A7808DC0-F95D-4095-9EF3-3B5802BD287E}" presName="composite" presStyleCnt="0"/>
      <dgm:spPr/>
    </dgm:pt>
    <dgm:pt modelId="{A178D7F6-A5E8-47BE-BDA4-45B6AABB07F6}" type="pres">
      <dgm:prSet presAssocID="{A7808DC0-F95D-4095-9EF3-3B5802BD287E}" presName="imgShp" presStyleLbl="fgImgPlace1" presStyleIdx="4" presStyleCnt="5"/>
      <dgm:spPr>
        <a:solidFill>
          <a:srgbClr val="BCD6C2"/>
        </a:solidFill>
      </dgm:spPr>
    </dgm:pt>
    <dgm:pt modelId="{521E91DC-077E-4638-AB7A-CEA3C04B12F6}" type="pres">
      <dgm:prSet presAssocID="{A7808DC0-F95D-4095-9EF3-3B5802BD287E}" presName="txShp" presStyleLbl="node1" presStyleIdx="4" presStyleCnt="5">
        <dgm:presLayoutVars>
          <dgm:bulletEnabled val="1"/>
        </dgm:presLayoutVars>
      </dgm:prSet>
      <dgm:spPr/>
    </dgm:pt>
  </dgm:ptLst>
  <dgm:cxnLst>
    <dgm:cxn modelId="{86962F0B-2AA9-458F-8582-AEF6B95D56FE}" srcId="{430C0501-0520-4B70-BEAC-4E6D3F8C82B2}" destId="{6E7C8E1E-C7C7-400D-80B0-6D873A452BA4}" srcOrd="3" destOrd="0" parTransId="{91312481-C37B-4AB8-B309-CE7C1CA536EE}" sibTransId="{90B79A03-5B85-41F1-87DF-F3F043496327}"/>
    <dgm:cxn modelId="{1A349A0E-7BDA-4080-BC0B-CBB3916F8A40}" srcId="{430C0501-0520-4B70-BEAC-4E6D3F8C82B2}" destId="{BA2D9B70-6FCF-489D-A857-3ACEA8C3D590}" srcOrd="0" destOrd="0" parTransId="{2DB78786-2ECD-43B4-9CFC-57C049F26392}" sibTransId="{F8F5DE1E-1BE1-4FBA-8DED-1F61E41BCA2D}"/>
    <dgm:cxn modelId="{EEEDAA0E-A6E5-4498-8E4E-BCE49DE4888F}" type="presOf" srcId="{09CB9314-456A-47E7-BD86-48AF0569AB22}" destId="{471C7402-459F-4F8F-BC84-9185F854C6D3}" srcOrd="0" destOrd="0" presId="urn:microsoft.com/office/officeart/2005/8/layout/vList3"/>
    <dgm:cxn modelId="{C58A1D2D-9E97-4CB0-90DC-7B5DE8AB77BC}" type="presOf" srcId="{6E7C8E1E-C7C7-400D-80B0-6D873A452BA4}" destId="{A567B5F3-BAA2-4D6E-B82B-103BDEBEFACD}" srcOrd="0" destOrd="0" presId="urn:microsoft.com/office/officeart/2005/8/layout/vList3"/>
    <dgm:cxn modelId="{2D2DB33C-F200-4A22-8D16-021F70FF69E0}" srcId="{430C0501-0520-4B70-BEAC-4E6D3F8C82B2}" destId="{A7808DC0-F95D-4095-9EF3-3B5802BD287E}" srcOrd="4" destOrd="0" parTransId="{73571B6E-51BE-4541-9903-0BAEA8283177}" sibTransId="{CBD3BA8E-C8EA-408C-B871-064FF0872E0C}"/>
    <dgm:cxn modelId="{009E0C45-B788-482F-91A1-B793D4AD9C11}" type="presOf" srcId="{430C0501-0520-4B70-BEAC-4E6D3F8C82B2}" destId="{CEE36F01-1546-4054-B9BD-B863E6E1A886}" srcOrd="0" destOrd="0" presId="urn:microsoft.com/office/officeart/2005/8/layout/vList3"/>
    <dgm:cxn modelId="{36C4E98F-7D5B-45D8-90DA-04DBEAE63170}" type="presOf" srcId="{BA2D9B70-6FCF-489D-A857-3ACEA8C3D590}" destId="{E6A2317D-529A-4369-B7FD-97E68FC1C2B0}" srcOrd="0" destOrd="0" presId="urn:microsoft.com/office/officeart/2005/8/layout/vList3"/>
    <dgm:cxn modelId="{340677A5-AD49-4C13-9DE3-BE7D3F6E972C}" type="presOf" srcId="{A7808DC0-F95D-4095-9EF3-3B5802BD287E}" destId="{521E91DC-077E-4638-AB7A-CEA3C04B12F6}" srcOrd="0" destOrd="0" presId="urn:microsoft.com/office/officeart/2005/8/layout/vList3"/>
    <dgm:cxn modelId="{EB11D5C9-0C4F-4DE8-9D21-65847C66C210}" srcId="{430C0501-0520-4B70-BEAC-4E6D3F8C82B2}" destId="{A12D499F-7DD1-4C52-8DBA-772B8EDF1806}" srcOrd="2" destOrd="0" parTransId="{E1D0112B-603C-4CC7-B926-E4D1DE379C0D}" sibTransId="{57F2F854-FFD2-4CF0-B3B9-002BB71D978E}"/>
    <dgm:cxn modelId="{F3B8ECDF-BCD5-4939-8422-E6F42EDE6D38}" srcId="{430C0501-0520-4B70-BEAC-4E6D3F8C82B2}" destId="{09CB9314-456A-47E7-BD86-48AF0569AB22}" srcOrd="1" destOrd="0" parTransId="{F0A40D41-0524-409D-9194-95831AC9AD98}" sibTransId="{4CF8E6CF-89A1-41A8-BCC4-9B7BD930CC5E}"/>
    <dgm:cxn modelId="{6F1E31E6-BDA4-4149-AF77-9B6749720E3E}" type="presOf" srcId="{A12D499F-7DD1-4C52-8DBA-772B8EDF1806}" destId="{40423C46-E89D-4AC5-B3B5-BC1BBDC7A3C5}" srcOrd="0" destOrd="0" presId="urn:microsoft.com/office/officeart/2005/8/layout/vList3"/>
    <dgm:cxn modelId="{E1909DAB-F425-4EE4-BF49-1A4196F247CA}" type="presParOf" srcId="{CEE36F01-1546-4054-B9BD-B863E6E1A886}" destId="{12F0ACF7-7679-4341-AC18-09CC73F14492}" srcOrd="0" destOrd="0" presId="urn:microsoft.com/office/officeart/2005/8/layout/vList3"/>
    <dgm:cxn modelId="{F380EDD2-C4DE-4059-B13E-893C8EFD356E}" type="presParOf" srcId="{12F0ACF7-7679-4341-AC18-09CC73F14492}" destId="{82739648-2CC1-44A7-921B-12D7161A6D1D}" srcOrd="0" destOrd="0" presId="urn:microsoft.com/office/officeart/2005/8/layout/vList3"/>
    <dgm:cxn modelId="{B8CC8785-B6FD-4CBC-A621-FFA9D8245BA3}" type="presParOf" srcId="{12F0ACF7-7679-4341-AC18-09CC73F14492}" destId="{E6A2317D-529A-4369-B7FD-97E68FC1C2B0}" srcOrd="1" destOrd="0" presId="urn:microsoft.com/office/officeart/2005/8/layout/vList3"/>
    <dgm:cxn modelId="{41BF217A-1C91-4762-A11B-68A05B48F33B}" type="presParOf" srcId="{CEE36F01-1546-4054-B9BD-B863E6E1A886}" destId="{FD065458-4C29-4BA3-BB94-6D4F31D26AEA}" srcOrd="1" destOrd="0" presId="urn:microsoft.com/office/officeart/2005/8/layout/vList3"/>
    <dgm:cxn modelId="{29C6044C-7743-43F5-8C24-B102B5082C67}" type="presParOf" srcId="{CEE36F01-1546-4054-B9BD-B863E6E1A886}" destId="{64E95A92-4586-49F6-B2C5-A71386887A52}" srcOrd="2" destOrd="0" presId="urn:microsoft.com/office/officeart/2005/8/layout/vList3"/>
    <dgm:cxn modelId="{66CB3601-833A-4025-9826-66B2DEA25678}" type="presParOf" srcId="{64E95A92-4586-49F6-B2C5-A71386887A52}" destId="{4ACA4901-1FE7-4577-B3B5-02B72E592BFB}" srcOrd="0" destOrd="0" presId="urn:microsoft.com/office/officeart/2005/8/layout/vList3"/>
    <dgm:cxn modelId="{D1ED8607-E4D7-4A3F-9939-AC85AE054382}" type="presParOf" srcId="{64E95A92-4586-49F6-B2C5-A71386887A52}" destId="{471C7402-459F-4F8F-BC84-9185F854C6D3}" srcOrd="1" destOrd="0" presId="urn:microsoft.com/office/officeart/2005/8/layout/vList3"/>
    <dgm:cxn modelId="{2ADD970D-AC6C-448A-AE3C-87787CDCAD5C}" type="presParOf" srcId="{CEE36F01-1546-4054-B9BD-B863E6E1A886}" destId="{4DEE9157-2E19-493A-A8A7-F724125EF935}" srcOrd="3" destOrd="0" presId="urn:microsoft.com/office/officeart/2005/8/layout/vList3"/>
    <dgm:cxn modelId="{0C01EC85-9853-4738-944F-3FF3FC04BC66}" type="presParOf" srcId="{CEE36F01-1546-4054-B9BD-B863E6E1A886}" destId="{79C7FF1A-2520-4A95-B32C-04E5901CBE1F}" srcOrd="4" destOrd="0" presId="urn:microsoft.com/office/officeart/2005/8/layout/vList3"/>
    <dgm:cxn modelId="{F649C3AD-2DF2-4C4D-BE1D-7109CF95815A}" type="presParOf" srcId="{79C7FF1A-2520-4A95-B32C-04E5901CBE1F}" destId="{922B6FB5-C1DA-4511-88DB-A13EFB02B489}" srcOrd="0" destOrd="0" presId="urn:microsoft.com/office/officeart/2005/8/layout/vList3"/>
    <dgm:cxn modelId="{3428A7EE-ABC2-4537-913C-237BD40BC0C3}" type="presParOf" srcId="{79C7FF1A-2520-4A95-B32C-04E5901CBE1F}" destId="{40423C46-E89D-4AC5-B3B5-BC1BBDC7A3C5}" srcOrd="1" destOrd="0" presId="urn:microsoft.com/office/officeart/2005/8/layout/vList3"/>
    <dgm:cxn modelId="{EA5B6E4F-FACF-4003-AD8F-BB8FED8C1F1D}" type="presParOf" srcId="{CEE36F01-1546-4054-B9BD-B863E6E1A886}" destId="{9EAA6454-D18F-4E2F-8AB4-AAF6DE3B852F}" srcOrd="5" destOrd="0" presId="urn:microsoft.com/office/officeart/2005/8/layout/vList3"/>
    <dgm:cxn modelId="{CDBC8801-CBBC-49F2-AD03-D1B686DD8D96}" type="presParOf" srcId="{CEE36F01-1546-4054-B9BD-B863E6E1A886}" destId="{58D6D781-040E-4339-8E8E-43B03BAE27CE}" srcOrd="6" destOrd="0" presId="urn:microsoft.com/office/officeart/2005/8/layout/vList3"/>
    <dgm:cxn modelId="{11BC3D9B-2991-493F-9F2A-A3DA402A09F3}" type="presParOf" srcId="{58D6D781-040E-4339-8E8E-43B03BAE27CE}" destId="{478C63C2-AC31-41CF-838D-497D4BD00C93}" srcOrd="0" destOrd="0" presId="urn:microsoft.com/office/officeart/2005/8/layout/vList3"/>
    <dgm:cxn modelId="{8D128DE6-EB4E-488B-8F63-16CB6882668F}" type="presParOf" srcId="{58D6D781-040E-4339-8E8E-43B03BAE27CE}" destId="{A567B5F3-BAA2-4D6E-B82B-103BDEBEFACD}" srcOrd="1" destOrd="0" presId="urn:microsoft.com/office/officeart/2005/8/layout/vList3"/>
    <dgm:cxn modelId="{A539B1D8-5972-4D27-8B63-5F5AB521BEF3}" type="presParOf" srcId="{CEE36F01-1546-4054-B9BD-B863E6E1A886}" destId="{DC34C6A6-2885-4CAF-951B-D1EA9F16259B}" srcOrd="7" destOrd="0" presId="urn:microsoft.com/office/officeart/2005/8/layout/vList3"/>
    <dgm:cxn modelId="{B13CE24A-B4CA-4B6E-B14C-99C27ADC3F65}" type="presParOf" srcId="{CEE36F01-1546-4054-B9BD-B863E6E1A886}" destId="{6AEF8DFE-151C-4736-B28D-2284574C6FE3}" srcOrd="8" destOrd="0" presId="urn:microsoft.com/office/officeart/2005/8/layout/vList3"/>
    <dgm:cxn modelId="{53394AE0-B6AE-4DEA-8B7B-F45442671698}" type="presParOf" srcId="{6AEF8DFE-151C-4736-B28D-2284574C6FE3}" destId="{A178D7F6-A5E8-47BE-BDA4-45B6AABB07F6}" srcOrd="0" destOrd="0" presId="urn:microsoft.com/office/officeart/2005/8/layout/vList3"/>
    <dgm:cxn modelId="{AD0908F3-84DA-4073-BBB6-5D700D167D45}" type="presParOf" srcId="{6AEF8DFE-151C-4736-B28D-2284574C6FE3}" destId="{521E91DC-077E-4638-AB7A-CEA3C04B12F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0F5AC6-554D-4608-BD4B-36C91618B433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0F3A5E5B-8A7F-4620-8565-A81FD1889048}">
      <dgm:prSet phldrT="[Text]"/>
      <dgm:spPr/>
      <dgm:t>
        <a:bodyPr/>
        <a:lstStyle/>
        <a:p>
          <a:r>
            <a:rPr lang="en-GB" b="1"/>
            <a:t>A windy day</a:t>
          </a:r>
        </a:p>
      </dgm:t>
    </dgm:pt>
    <dgm:pt modelId="{B2E36F98-6E92-4546-A2FF-831E1444BFE2}" type="parTrans" cxnId="{73E00592-AF97-4232-A090-815FBE359AB6}">
      <dgm:prSet/>
      <dgm:spPr/>
      <dgm:t>
        <a:bodyPr/>
        <a:lstStyle/>
        <a:p>
          <a:endParaRPr lang="en-GB" b="1"/>
        </a:p>
      </dgm:t>
    </dgm:pt>
    <dgm:pt modelId="{F5521CB0-2E88-4F61-8FF3-52DB578872D3}" type="sibTrans" cxnId="{73E00592-AF97-4232-A090-815FBE359AB6}">
      <dgm:prSet/>
      <dgm:spPr/>
      <dgm:t>
        <a:bodyPr/>
        <a:lstStyle/>
        <a:p>
          <a:endParaRPr lang="en-GB" b="1"/>
        </a:p>
      </dgm:t>
    </dgm:pt>
    <dgm:pt modelId="{7714C3E4-5A2F-4076-8AA5-2E4641FBA0DB}">
      <dgm:prSet phldrT="[Text]"/>
      <dgm:spPr/>
      <dgm:t>
        <a:bodyPr/>
        <a:lstStyle/>
        <a:p>
          <a:r>
            <a:rPr lang="en-GB" b="1"/>
            <a:t>Standing on your head</a:t>
          </a:r>
        </a:p>
      </dgm:t>
    </dgm:pt>
    <dgm:pt modelId="{2CAD478F-A8DA-438B-8626-EC6965E68577}" type="parTrans" cxnId="{2E2E0007-45B0-461A-9417-3D30A1B41EB1}">
      <dgm:prSet/>
      <dgm:spPr/>
      <dgm:t>
        <a:bodyPr/>
        <a:lstStyle/>
        <a:p>
          <a:endParaRPr lang="en-GB" b="1"/>
        </a:p>
      </dgm:t>
    </dgm:pt>
    <dgm:pt modelId="{8E247C5D-29A5-4DAA-90EC-9B26ECC90860}" type="sibTrans" cxnId="{2E2E0007-45B0-461A-9417-3D30A1B41EB1}">
      <dgm:prSet/>
      <dgm:spPr/>
      <dgm:t>
        <a:bodyPr/>
        <a:lstStyle/>
        <a:p>
          <a:endParaRPr lang="en-GB" b="1"/>
        </a:p>
      </dgm:t>
    </dgm:pt>
    <dgm:pt modelId="{9F0EAD2D-67A3-4AAA-A495-62982C2148BE}">
      <dgm:prSet phldrT="[Text]"/>
      <dgm:spPr/>
      <dgm:t>
        <a:bodyPr/>
        <a:lstStyle/>
        <a:p>
          <a:r>
            <a:rPr lang="en-GB" b="1"/>
            <a:t>Cold air</a:t>
          </a:r>
        </a:p>
      </dgm:t>
    </dgm:pt>
    <dgm:pt modelId="{B9894D52-CF2A-4CBF-B173-3B0D1F40F7DE}" type="parTrans" cxnId="{270F48EC-B49D-47A2-8228-FCA714720BBB}">
      <dgm:prSet/>
      <dgm:spPr/>
      <dgm:t>
        <a:bodyPr/>
        <a:lstStyle/>
        <a:p>
          <a:endParaRPr lang="en-GB" b="1"/>
        </a:p>
      </dgm:t>
    </dgm:pt>
    <dgm:pt modelId="{14418B4B-9CA2-415F-AB51-6A4ED9507A31}" type="sibTrans" cxnId="{270F48EC-B49D-47A2-8228-FCA714720BBB}">
      <dgm:prSet/>
      <dgm:spPr/>
      <dgm:t>
        <a:bodyPr/>
        <a:lstStyle/>
        <a:p>
          <a:endParaRPr lang="en-GB" b="1"/>
        </a:p>
      </dgm:t>
    </dgm:pt>
    <dgm:pt modelId="{66B55E0F-E512-4F96-B081-374B055FCF41}">
      <dgm:prSet phldrT="[Text]"/>
      <dgm:spPr/>
      <dgm:t>
        <a:bodyPr/>
        <a:lstStyle/>
        <a:p>
          <a:r>
            <a:rPr lang="en-GB" b="1"/>
            <a:t>Pollution</a:t>
          </a:r>
        </a:p>
      </dgm:t>
    </dgm:pt>
    <dgm:pt modelId="{3F2B8325-0FDA-4962-BD1F-12CD6D231CFE}" type="parTrans" cxnId="{FC03DCDD-5F1F-4DB0-941A-5EA561305F5F}">
      <dgm:prSet/>
      <dgm:spPr/>
      <dgm:t>
        <a:bodyPr/>
        <a:lstStyle/>
        <a:p>
          <a:endParaRPr lang="en-GB" b="1"/>
        </a:p>
      </dgm:t>
    </dgm:pt>
    <dgm:pt modelId="{01394FD0-64DD-408A-8F40-B12B76B9BA30}" type="sibTrans" cxnId="{FC03DCDD-5F1F-4DB0-941A-5EA561305F5F}">
      <dgm:prSet/>
      <dgm:spPr/>
      <dgm:t>
        <a:bodyPr/>
        <a:lstStyle/>
        <a:p>
          <a:endParaRPr lang="en-GB" b="1"/>
        </a:p>
      </dgm:t>
    </dgm:pt>
    <dgm:pt modelId="{57FD81A2-0BCF-4937-B19E-69A42676ECD3}">
      <dgm:prSet phldrT="[Text]"/>
      <dgm:spPr/>
      <dgm:t>
        <a:bodyPr/>
        <a:lstStyle/>
        <a:p>
          <a:r>
            <a:rPr lang="en-GB" b="1"/>
            <a:t>Vaping (E-cigarettes</a:t>
          </a:r>
        </a:p>
      </dgm:t>
    </dgm:pt>
    <dgm:pt modelId="{BA8BBBD3-DDAF-444F-89AF-46BBBE6CFED8}" type="parTrans" cxnId="{06774CD4-5277-408F-A7FE-596DB26DAB0F}">
      <dgm:prSet/>
      <dgm:spPr/>
      <dgm:t>
        <a:bodyPr/>
        <a:lstStyle/>
        <a:p>
          <a:endParaRPr lang="en-GB" b="1"/>
        </a:p>
      </dgm:t>
    </dgm:pt>
    <dgm:pt modelId="{246D63B3-D040-4E3E-8060-E96C7FEA3C7F}" type="sibTrans" cxnId="{06774CD4-5277-408F-A7FE-596DB26DAB0F}">
      <dgm:prSet/>
      <dgm:spPr/>
      <dgm:t>
        <a:bodyPr/>
        <a:lstStyle/>
        <a:p>
          <a:endParaRPr lang="en-GB" b="1"/>
        </a:p>
      </dgm:t>
    </dgm:pt>
    <dgm:pt modelId="{630E5D6F-2D62-489A-A929-4407D5B35000}" type="pres">
      <dgm:prSet presAssocID="{DA0F5AC6-554D-4608-BD4B-36C91618B433}" presName="linearFlow" presStyleCnt="0">
        <dgm:presLayoutVars>
          <dgm:dir/>
          <dgm:resizeHandles val="exact"/>
        </dgm:presLayoutVars>
      </dgm:prSet>
      <dgm:spPr/>
    </dgm:pt>
    <dgm:pt modelId="{A8A07698-68F0-4A51-A04C-F8E29ADFB6DD}" type="pres">
      <dgm:prSet presAssocID="{0F3A5E5B-8A7F-4620-8565-A81FD1889048}" presName="composite" presStyleCnt="0"/>
      <dgm:spPr/>
    </dgm:pt>
    <dgm:pt modelId="{A085CA69-6956-4BC3-B01A-3078A0FDF560}" type="pres">
      <dgm:prSet presAssocID="{0F3A5E5B-8A7F-4620-8565-A81FD1889048}" presName="imgShp" presStyleLbl="fgImgPlace1" presStyleIdx="0" presStyleCnt="5"/>
      <dgm:spPr>
        <a:solidFill>
          <a:srgbClr val="BCD6C2"/>
        </a:solidFill>
      </dgm:spPr>
    </dgm:pt>
    <dgm:pt modelId="{78DDF7D0-1C1D-495A-9C5F-83EE6D6239C1}" type="pres">
      <dgm:prSet presAssocID="{0F3A5E5B-8A7F-4620-8565-A81FD1889048}" presName="txShp" presStyleLbl="node1" presStyleIdx="0" presStyleCnt="5">
        <dgm:presLayoutVars>
          <dgm:bulletEnabled val="1"/>
        </dgm:presLayoutVars>
      </dgm:prSet>
      <dgm:spPr/>
    </dgm:pt>
    <dgm:pt modelId="{7DD711BE-7261-4F0F-BB68-2A9D3622D7B9}" type="pres">
      <dgm:prSet presAssocID="{F5521CB0-2E88-4F61-8FF3-52DB578872D3}" presName="spacing" presStyleCnt="0"/>
      <dgm:spPr/>
    </dgm:pt>
    <dgm:pt modelId="{0CE2040A-481B-4A2C-BA96-F374216262AE}" type="pres">
      <dgm:prSet presAssocID="{7714C3E4-5A2F-4076-8AA5-2E4641FBA0DB}" presName="composite" presStyleCnt="0"/>
      <dgm:spPr/>
    </dgm:pt>
    <dgm:pt modelId="{089ADC23-C054-4E06-A859-DAA16069B754}" type="pres">
      <dgm:prSet presAssocID="{7714C3E4-5A2F-4076-8AA5-2E4641FBA0DB}" presName="imgShp" presStyleLbl="fgImgPlace1" presStyleIdx="1" presStyleCnt="5" custAng="10397018" custScaleY="89647" custLinFactNeighborX="-4623"/>
      <dgm:spPr>
        <a:solidFill>
          <a:srgbClr val="BCD6C2"/>
        </a:solidFill>
        <a:ln>
          <a:solidFill>
            <a:schemeClr val="bg1"/>
          </a:solidFill>
        </a:ln>
      </dgm:spPr>
    </dgm:pt>
    <dgm:pt modelId="{23D53808-09C3-4390-8913-8656F41370C1}" type="pres">
      <dgm:prSet presAssocID="{7714C3E4-5A2F-4076-8AA5-2E4641FBA0DB}" presName="txShp" presStyleLbl="node1" presStyleIdx="1" presStyleCnt="5">
        <dgm:presLayoutVars>
          <dgm:bulletEnabled val="1"/>
        </dgm:presLayoutVars>
      </dgm:prSet>
      <dgm:spPr/>
    </dgm:pt>
    <dgm:pt modelId="{EAEAEE56-2351-4929-8E53-8FC4DCA3A9A0}" type="pres">
      <dgm:prSet presAssocID="{8E247C5D-29A5-4DAA-90EC-9B26ECC90860}" presName="spacing" presStyleCnt="0"/>
      <dgm:spPr/>
    </dgm:pt>
    <dgm:pt modelId="{DE5C6449-125F-4FE8-9C4F-159D8D2F676A}" type="pres">
      <dgm:prSet presAssocID="{9F0EAD2D-67A3-4AAA-A495-62982C2148BE}" presName="composite" presStyleCnt="0"/>
      <dgm:spPr/>
    </dgm:pt>
    <dgm:pt modelId="{F232E2A4-2074-40AB-955D-992EE1EC53D0}" type="pres">
      <dgm:prSet presAssocID="{9F0EAD2D-67A3-4AAA-A495-62982C2148BE}" presName="imgShp" presStyleLbl="fgImgPlace1" presStyleIdx="2" presStyleCnt="5" custLinFactNeighborX="1787" custLinFactNeighborY="0"/>
      <dgm:spPr>
        <a:solidFill>
          <a:srgbClr val="BCD6C2"/>
        </a:solidFill>
      </dgm:spPr>
    </dgm:pt>
    <dgm:pt modelId="{34B1D5F8-58EA-4C94-B0B9-05C051391305}" type="pres">
      <dgm:prSet presAssocID="{9F0EAD2D-67A3-4AAA-A495-62982C2148BE}" presName="txShp" presStyleLbl="node1" presStyleIdx="2" presStyleCnt="5">
        <dgm:presLayoutVars>
          <dgm:bulletEnabled val="1"/>
        </dgm:presLayoutVars>
      </dgm:prSet>
      <dgm:spPr/>
    </dgm:pt>
    <dgm:pt modelId="{E5C90D79-8DAF-4226-A974-C4CCF43823E5}" type="pres">
      <dgm:prSet presAssocID="{14418B4B-9CA2-415F-AB51-6A4ED9507A31}" presName="spacing" presStyleCnt="0"/>
      <dgm:spPr/>
    </dgm:pt>
    <dgm:pt modelId="{03521CE2-B2D6-4C3B-AADF-256356A411A0}" type="pres">
      <dgm:prSet presAssocID="{66B55E0F-E512-4F96-B081-374B055FCF41}" presName="composite" presStyleCnt="0"/>
      <dgm:spPr/>
    </dgm:pt>
    <dgm:pt modelId="{E32899AE-12FE-44ED-B7EA-637425C88493}" type="pres">
      <dgm:prSet presAssocID="{66B55E0F-E512-4F96-B081-374B055FCF41}" presName="imgShp" presStyleLbl="fgImgPlace1" presStyleIdx="3" presStyleCnt="5"/>
      <dgm:spPr>
        <a:solidFill>
          <a:srgbClr val="BCD6C2"/>
        </a:solidFill>
      </dgm:spPr>
    </dgm:pt>
    <dgm:pt modelId="{6F47DC04-47A2-4B16-A0DF-897A42CCD60D}" type="pres">
      <dgm:prSet presAssocID="{66B55E0F-E512-4F96-B081-374B055FCF41}" presName="txShp" presStyleLbl="node1" presStyleIdx="3" presStyleCnt="5">
        <dgm:presLayoutVars>
          <dgm:bulletEnabled val="1"/>
        </dgm:presLayoutVars>
      </dgm:prSet>
      <dgm:spPr/>
    </dgm:pt>
    <dgm:pt modelId="{DF1A9C54-A42C-4FA5-A744-37D9765A403E}" type="pres">
      <dgm:prSet presAssocID="{01394FD0-64DD-408A-8F40-B12B76B9BA30}" presName="spacing" presStyleCnt="0"/>
      <dgm:spPr/>
    </dgm:pt>
    <dgm:pt modelId="{1D1082C2-A2A6-4713-BDE8-23E812F6D3D0}" type="pres">
      <dgm:prSet presAssocID="{57FD81A2-0BCF-4937-B19E-69A42676ECD3}" presName="composite" presStyleCnt="0"/>
      <dgm:spPr/>
    </dgm:pt>
    <dgm:pt modelId="{17D7884A-6325-4C96-9C96-5B53E2FE54F8}" type="pres">
      <dgm:prSet presAssocID="{57FD81A2-0BCF-4937-B19E-69A42676ECD3}" presName="imgShp" presStyleLbl="fgImgPlace1" presStyleIdx="4" presStyleCnt="5"/>
      <dgm:spPr>
        <a:solidFill>
          <a:srgbClr val="BCD6C2"/>
        </a:solidFill>
      </dgm:spPr>
    </dgm:pt>
    <dgm:pt modelId="{7B69A854-D545-40DB-A100-12E282844D5E}" type="pres">
      <dgm:prSet presAssocID="{57FD81A2-0BCF-4937-B19E-69A42676ECD3}" presName="txShp" presStyleLbl="node1" presStyleIdx="4" presStyleCnt="5">
        <dgm:presLayoutVars>
          <dgm:bulletEnabled val="1"/>
        </dgm:presLayoutVars>
      </dgm:prSet>
      <dgm:spPr/>
    </dgm:pt>
  </dgm:ptLst>
  <dgm:cxnLst>
    <dgm:cxn modelId="{2E2E0007-45B0-461A-9417-3D30A1B41EB1}" srcId="{DA0F5AC6-554D-4608-BD4B-36C91618B433}" destId="{7714C3E4-5A2F-4076-8AA5-2E4641FBA0DB}" srcOrd="1" destOrd="0" parTransId="{2CAD478F-A8DA-438B-8626-EC6965E68577}" sibTransId="{8E247C5D-29A5-4DAA-90EC-9B26ECC90860}"/>
    <dgm:cxn modelId="{D71EF60C-3A6A-4AAD-BA20-AC27EB88441B}" type="presOf" srcId="{DA0F5AC6-554D-4608-BD4B-36C91618B433}" destId="{630E5D6F-2D62-489A-A929-4407D5B35000}" srcOrd="0" destOrd="0" presId="urn:microsoft.com/office/officeart/2005/8/layout/vList3"/>
    <dgm:cxn modelId="{7C9ECE3C-BB5B-42C8-AB55-420547208724}" type="presOf" srcId="{66B55E0F-E512-4F96-B081-374B055FCF41}" destId="{6F47DC04-47A2-4B16-A0DF-897A42CCD60D}" srcOrd="0" destOrd="0" presId="urn:microsoft.com/office/officeart/2005/8/layout/vList3"/>
    <dgm:cxn modelId="{97D42762-00C3-4EF8-81C5-299B43EA1402}" type="presOf" srcId="{7714C3E4-5A2F-4076-8AA5-2E4641FBA0DB}" destId="{23D53808-09C3-4390-8913-8656F41370C1}" srcOrd="0" destOrd="0" presId="urn:microsoft.com/office/officeart/2005/8/layout/vList3"/>
    <dgm:cxn modelId="{73E00592-AF97-4232-A090-815FBE359AB6}" srcId="{DA0F5AC6-554D-4608-BD4B-36C91618B433}" destId="{0F3A5E5B-8A7F-4620-8565-A81FD1889048}" srcOrd="0" destOrd="0" parTransId="{B2E36F98-6E92-4546-A2FF-831E1444BFE2}" sibTransId="{F5521CB0-2E88-4F61-8FF3-52DB578872D3}"/>
    <dgm:cxn modelId="{43DFE3BB-6C3D-4A96-BB8E-6129240E2AA4}" type="presOf" srcId="{0F3A5E5B-8A7F-4620-8565-A81FD1889048}" destId="{78DDF7D0-1C1D-495A-9C5F-83EE6D6239C1}" srcOrd="0" destOrd="0" presId="urn:microsoft.com/office/officeart/2005/8/layout/vList3"/>
    <dgm:cxn modelId="{D03F3CBF-E87D-447D-B865-9D1BA644FEE3}" type="presOf" srcId="{57FD81A2-0BCF-4937-B19E-69A42676ECD3}" destId="{7B69A854-D545-40DB-A100-12E282844D5E}" srcOrd="0" destOrd="0" presId="urn:microsoft.com/office/officeart/2005/8/layout/vList3"/>
    <dgm:cxn modelId="{06774CD4-5277-408F-A7FE-596DB26DAB0F}" srcId="{DA0F5AC6-554D-4608-BD4B-36C91618B433}" destId="{57FD81A2-0BCF-4937-B19E-69A42676ECD3}" srcOrd="4" destOrd="0" parTransId="{BA8BBBD3-DDAF-444F-89AF-46BBBE6CFED8}" sibTransId="{246D63B3-D040-4E3E-8060-E96C7FEA3C7F}"/>
    <dgm:cxn modelId="{FC03DCDD-5F1F-4DB0-941A-5EA561305F5F}" srcId="{DA0F5AC6-554D-4608-BD4B-36C91618B433}" destId="{66B55E0F-E512-4F96-B081-374B055FCF41}" srcOrd="3" destOrd="0" parTransId="{3F2B8325-0FDA-4962-BD1F-12CD6D231CFE}" sibTransId="{01394FD0-64DD-408A-8F40-B12B76B9BA30}"/>
    <dgm:cxn modelId="{AEE5A5DF-0838-45CE-AD4E-2309902C4311}" type="presOf" srcId="{9F0EAD2D-67A3-4AAA-A495-62982C2148BE}" destId="{34B1D5F8-58EA-4C94-B0B9-05C051391305}" srcOrd="0" destOrd="0" presId="urn:microsoft.com/office/officeart/2005/8/layout/vList3"/>
    <dgm:cxn modelId="{270F48EC-B49D-47A2-8228-FCA714720BBB}" srcId="{DA0F5AC6-554D-4608-BD4B-36C91618B433}" destId="{9F0EAD2D-67A3-4AAA-A495-62982C2148BE}" srcOrd="2" destOrd="0" parTransId="{B9894D52-CF2A-4CBF-B173-3B0D1F40F7DE}" sibTransId="{14418B4B-9CA2-415F-AB51-6A4ED9507A31}"/>
    <dgm:cxn modelId="{2CCEDB63-F470-4B70-BC9C-8CCC9BD86F7D}" type="presParOf" srcId="{630E5D6F-2D62-489A-A929-4407D5B35000}" destId="{A8A07698-68F0-4A51-A04C-F8E29ADFB6DD}" srcOrd="0" destOrd="0" presId="urn:microsoft.com/office/officeart/2005/8/layout/vList3"/>
    <dgm:cxn modelId="{68678D86-C927-4355-90C4-0472130DF85D}" type="presParOf" srcId="{A8A07698-68F0-4A51-A04C-F8E29ADFB6DD}" destId="{A085CA69-6956-4BC3-B01A-3078A0FDF560}" srcOrd="0" destOrd="0" presId="urn:microsoft.com/office/officeart/2005/8/layout/vList3"/>
    <dgm:cxn modelId="{F8D6C7A5-9AAD-4AD0-8529-0416D2D6AE58}" type="presParOf" srcId="{A8A07698-68F0-4A51-A04C-F8E29ADFB6DD}" destId="{78DDF7D0-1C1D-495A-9C5F-83EE6D6239C1}" srcOrd="1" destOrd="0" presId="urn:microsoft.com/office/officeart/2005/8/layout/vList3"/>
    <dgm:cxn modelId="{A31EB369-152D-4D34-B471-624331A95C6C}" type="presParOf" srcId="{630E5D6F-2D62-489A-A929-4407D5B35000}" destId="{7DD711BE-7261-4F0F-BB68-2A9D3622D7B9}" srcOrd="1" destOrd="0" presId="urn:microsoft.com/office/officeart/2005/8/layout/vList3"/>
    <dgm:cxn modelId="{E66E3872-DAC6-41C2-9FE2-08FDD678AAA2}" type="presParOf" srcId="{630E5D6F-2D62-489A-A929-4407D5B35000}" destId="{0CE2040A-481B-4A2C-BA96-F374216262AE}" srcOrd="2" destOrd="0" presId="urn:microsoft.com/office/officeart/2005/8/layout/vList3"/>
    <dgm:cxn modelId="{E6BCE352-C601-43D9-ACFD-515F945A665E}" type="presParOf" srcId="{0CE2040A-481B-4A2C-BA96-F374216262AE}" destId="{089ADC23-C054-4E06-A859-DAA16069B754}" srcOrd="0" destOrd="0" presId="urn:microsoft.com/office/officeart/2005/8/layout/vList3"/>
    <dgm:cxn modelId="{B632F949-41B1-425D-9C2C-E138D1F02C1C}" type="presParOf" srcId="{0CE2040A-481B-4A2C-BA96-F374216262AE}" destId="{23D53808-09C3-4390-8913-8656F41370C1}" srcOrd="1" destOrd="0" presId="urn:microsoft.com/office/officeart/2005/8/layout/vList3"/>
    <dgm:cxn modelId="{86B5FB66-57F5-4071-8BAC-524965D9D362}" type="presParOf" srcId="{630E5D6F-2D62-489A-A929-4407D5B35000}" destId="{EAEAEE56-2351-4929-8E53-8FC4DCA3A9A0}" srcOrd="3" destOrd="0" presId="urn:microsoft.com/office/officeart/2005/8/layout/vList3"/>
    <dgm:cxn modelId="{051216A9-A8C6-4943-9E7B-44C605620343}" type="presParOf" srcId="{630E5D6F-2D62-489A-A929-4407D5B35000}" destId="{DE5C6449-125F-4FE8-9C4F-159D8D2F676A}" srcOrd="4" destOrd="0" presId="urn:microsoft.com/office/officeart/2005/8/layout/vList3"/>
    <dgm:cxn modelId="{71D6E7F7-43FD-48CA-A3A4-FCC00A93440B}" type="presParOf" srcId="{DE5C6449-125F-4FE8-9C4F-159D8D2F676A}" destId="{F232E2A4-2074-40AB-955D-992EE1EC53D0}" srcOrd="0" destOrd="0" presId="urn:microsoft.com/office/officeart/2005/8/layout/vList3"/>
    <dgm:cxn modelId="{9BAFF00D-FC12-4EE4-84C6-A2D79A7591B9}" type="presParOf" srcId="{DE5C6449-125F-4FE8-9C4F-159D8D2F676A}" destId="{34B1D5F8-58EA-4C94-B0B9-05C051391305}" srcOrd="1" destOrd="0" presId="urn:microsoft.com/office/officeart/2005/8/layout/vList3"/>
    <dgm:cxn modelId="{5940D0A1-EDD1-489B-9BCD-62091CDCA27F}" type="presParOf" srcId="{630E5D6F-2D62-489A-A929-4407D5B35000}" destId="{E5C90D79-8DAF-4226-A974-C4CCF43823E5}" srcOrd="5" destOrd="0" presId="urn:microsoft.com/office/officeart/2005/8/layout/vList3"/>
    <dgm:cxn modelId="{2E39BC89-101A-49C7-9D4C-2C352E54794B}" type="presParOf" srcId="{630E5D6F-2D62-489A-A929-4407D5B35000}" destId="{03521CE2-B2D6-4C3B-AADF-256356A411A0}" srcOrd="6" destOrd="0" presId="urn:microsoft.com/office/officeart/2005/8/layout/vList3"/>
    <dgm:cxn modelId="{034A75F7-A260-4AF4-BB33-9E1D8868DD64}" type="presParOf" srcId="{03521CE2-B2D6-4C3B-AADF-256356A411A0}" destId="{E32899AE-12FE-44ED-B7EA-637425C88493}" srcOrd="0" destOrd="0" presId="urn:microsoft.com/office/officeart/2005/8/layout/vList3"/>
    <dgm:cxn modelId="{0CA68306-6922-4D19-B652-13620A12ECDE}" type="presParOf" srcId="{03521CE2-B2D6-4C3B-AADF-256356A411A0}" destId="{6F47DC04-47A2-4B16-A0DF-897A42CCD60D}" srcOrd="1" destOrd="0" presId="urn:microsoft.com/office/officeart/2005/8/layout/vList3"/>
    <dgm:cxn modelId="{DDB63D57-2A94-4E71-A0EB-0404D9C9CAC4}" type="presParOf" srcId="{630E5D6F-2D62-489A-A929-4407D5B35000}" destId="{DF1A9C54-A42C-4FA5-A744-37D9765A403E}" srcOrd="7" destOrd="0" presId="urn:microsoft.com/office/officeart/2005/8/layout/vList3"/>
    <dgm:cxn modelId="{B3E17251-EFAE-4879-ACF4-1BD2590AC7D0}" type="presParOf" srcId="{630E5D6F-2D62-489A-A929-4407D5B35000}" destId="{1D1082C2-A2A6-4713-BDE8-23E812F6D3D0}" srcOrd="8" destOrd="0" presId="urn:microsoft.com/office/officeart/2005/8/layout/vList3"/>
    <dgm:cxn modelId="{E8FB2EF1-7E57-4A06-943B-A1F94ED9FD02}" type="presParOf" srcId="{1D1082C2-A2A6-4713-BDE8-23E812F6D3D0}" destId="{17D7884A-6325-4C96-9C96-5B53E2FE54F8}" srcOrd="0" destOrd="0" presId="urn:microsoft.com/office/officeart/2005/8/layout/vList3"/>
    <dgm:cxn modelId="{117BE9F0-D53B-40E6-B25C-CF1D088353D1}" type="presParOf" srcId="{1D1082C2-A2A6-4713-BDE8-23E812F6D3D0}" destId="{7B69A854-D545-40DB-A100-12E282844D5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F6B11E-EF4F-44DB-8875-DD9B1F38009E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525A9409-984E-4F0C-BD19-67F2CACAE877}">
      <dgm:prSet phldrT="[Text]"/>
      <dgm:spPr/>
      <dgm:t>
        <a:bodyPr/>
        <a:lstStyle/>
        <a:p>
          <a:r>
            <a:rPr lang="en-GB" b="1"/>
            <a:t>Pollen                                                                         2 points</a:t>
          </a:r>
        </a:p>
      </dgm:t>
    </dgm:pt>
    <dgm:pt modelId="{662A0791-5039-41CF-B57B-13D84EFE2F7A}" type="parTrans" cxnId="{A1C6ED85-D411-4ED8-9C82-D388BDBBDD4B}">
      <dgm:prSet/>
      <dgm:spPr/>
      <dgm:t>
        <a:bodyPr/>
        <a:lstStyle/>
        <a:p>
          <a:endParaRPr lang="en-GB" b="1"/>
        </a:p>
      </dgm:t>
    </dgm:pt>
    <dgm:pt modelId="{A86FF9A0-236A-4798-BA42-AF898D2F287A}" type="sibTrans" cxnId="{A1C6ED85-D411-4ED8-9C82-D388BDBBDD4B}">
      <dgm:prSet/>
      <dgm:spPr/>
      <dgm:t>
        <a:bodyPr/>
        <a:lstStyle/>
        <a:p>
          <a:endParaRPr lang="en-GB" b="1"/>
        </a:p>
      </dgm:t>
    </dgm:pt>
    <dgm:pt modelId="{79A00225-D98E-4D1F-A9C5-B87AA9FA8080}">
      <dgm:prSet phldrT="[Text]"/>
      <dgm:spPr/>
      <dgm:t>
        <a:bodyPr/>
        <a:lstStyle/>
        <a:p>
          <a:r>
            <a:rPr lang="en-GB" b="1"/>
            <a:t>Pollution                                                              3 points</a:t>
          </a:r>
        </a:p>
      </dgm:t>
    </dgm:pt>
    <dgm:pt modelId="{BCDF72A1-232C-4F8D-9BA6-CBC198B1F69B}" type="parTrans" cxnId="{B53EF7A9-CCE2-4FC8-9F97-D18DD2865ECF}">
      <dgm:prSet/>
      <dgm:spPr/>
      <dgm:t>
        <a:bodyPr/>
        <a:lstStyle/>
        <a:p>
          <a:endParaRPr lang="en-GB" b="1"/>
        </a:p>
      </dgm:t>
    </dgm:pt>
    <dgm:pt modelId="{F05B1B6F-3BF8-4C58-8EB7-088F78E6AD59}" type="sibTrans" cxnId="{B53EF7A9-CCE2-4FC8-9F97-D18DD2865ECF}">
      <dgm:prSet/>
      <dgm:spPr/>
      <dgm:t>
        <a:bodyPr/>
        <a:lstStyle/>
        <a:p>
          <a:endParaRPr lang="en-GB" b="1"/>
        </a:p>
      </dgm:t>
    </dgm:pt>
    <dgm:pt modelId="{6D28BE64-4B99-4936-BCC4-534698FB6A3B}">
      <dgm:prSet phldrT="[Text]"/>
      <dgm:spPr/>
      <dgm:t>
        <a:bodyPr/>
        <a:lstStyle/>
        <a:p>
          <a:r>
            <a:rPr lang="en-GB" b="1"/>
            <a:t>Pet fur                                                              2 points</a:t>
          </a:r>
        </a:p>
      </dgm:t>
    </dgm:pt>
    <dgm:pt modelId="{5EB8B050-4FA9-4AB1-A5BC-F8D87D350470}" type="parTrans" cxnId="{125C568F-4CD2-4561-8DA4-F3FDA9150033}">
      <dgm:prSet/>
      <dgm:spPr/>
      <dgm:t>
        <a:bodyPr/>
        <a:lstStyle/>
        <a:p>
          <a:endParaRPr lang="en-GB" b="1"/>
        </a:p>
      </dgm:t>
    </dgm:pt>
    <dgm:pt modelId="{47B64D80-C166-4FB3-8F15-896B94C3F73E}" type="sibTrans" cxnId="{125C568F-4CD2-4561-8DA4-F3FDA9150033}">
      <dgm:prSet/>
      <dgm:spPr/>
      <dgm:t>
        <a:bodyPr/>
        <a:lstStyle/>
        <a:p>
          <a:endParaRPr lang="en-GB" b="1"/>
        </a:p>
      </dgm:t>
    </dgm:pt>
    <dgm:pt modelId="{C1CDCA53-6FF2-4F85-81AD-C534039B4184}">
      <dgm:prSet phldrT="[Text]"/>
      <dgm:spPr/>
      <dgm:t>
        <a:bodyPr/>
        <a:lstStyle/>
        <a:p>
          <a:endParaRPr lang="en-GB" b="1"/>
        </a:p>
      </dgm:t>
    </dgm:pt>
    <dgm:pt modelId="{90EE5093-5176-4FFE-AF2C-325230E10778}" type="parTrans" cxnId="{4672C7A1-B39B-48C7-8E80-7F652D0B446E}">
      <dgm:prSet/>
      <dgm:spPr/>
      <dgm:t>
        <a:bodyPr/>
        <a:lstStyle/>
        <a:p>
          <a:endParaRPr lang="en-GB" b="1"/>
        </a:p>
      </dgm:t>
    </dgm:pt>
    <dgm:pt modelId="{D95E1817-E8BE-4616-A560-3FDA783CA6FA}" type="sibTrans" cxnId="{4672C7A1-B39B-48C7-8E80-7F652D0B446E}">
      <dgm:prSet/>
      <dgm:spPr/>
      <dgm:t>
        <a:bodyPr/>
        <a:lstStyle/>
        <a:p>
          <a:endParaRPr lang="en-GB" b="1"/>
        </a:p>
      </dgm:t>
    </dgm:pt>
    <dgm:pt modelId="{2F46627D-C0B3-4CCE-A831-08BF5EED225A}">
      <dgm:prSet phldrT="[Text]"/>
      <dgm:spPr/>
      <dgm:t>
        <a:bodyPr/>
        <a:lstStyle/>
        <a:p>
          <a:r>
            <a:rPr lang="en-GB" b="1"/>
            <a:t>Smoking                                                          1 point   </a:t>
          </a:r>
        </a:p>
      </dgm:t>
    </dgm:pt>
    <dgm:pt modelId="{F2C5716B-3D59-4B9A-8640-8C1942A274CE}" type="parTrans" cxnId="{FB170EAC-3EE5-4E59-B3FF-833F4B3C3792}">
      <dgm:prSet/>
      <dgm:spPr/>
      <dgm:t>
        <a:bodyPr/>
        <a:lstStyle/>
        <a:p>
          <a:endParaRPr lang="en-GB" b="1"/>
        </a:p>
      </dgm:t>
    </dgm:pt>
    <dgm:pt modelId="{476A1AD7-A0B9-47B6-B6D9-048070A58CF4}" type="sibTrans" cxnId="{FB170EAC-3EE5-4E59-B3FF-833F4B3C3792}">
      <dgm:prSet/>
      <dgm:spPr/>
      <dgm:t>
        <a:bodyPr/>
        <a:lstStyle/>
        <a:p>
          <a:endParaRPr lang="en-GB" b="1"/>
        </a:p>
      </dgm:t>
    </dgm:pt>
    <dgm:pt modelId="{F66C56DB-6F9F-47E6-AD3A-35DF1DC6818D}">
      <dgm:prSet phldrT="[Text]"/>
      <dgm:spPr/>
      <dgm:t>
        <a:bodyPr/>
        <a:lstStyle/>
        <a:p>
          <a:r>
            <a:rPr lang="en-GB" b="1"/>
            <a:t>Aerosols                                                           1 point              </a:t>
          </a:r>
        </a:p>
      </dgm:t>
    </dgm:pt>
    <dgm:pt modelId="{7DF20FBD-CBD8-4DF0-BCA4-2A275F64E598}" type="parTrans" cxnId="{B37D8EED-9318-4A06-9B76-5851E8CA9C7D}">
      <dgm:prSet/>
      <dgm:spPr/>
      <dgm:t>
        <a:bodyPr/>
        <a:lstStyle/>
        <a:p>
          <a:endParaRPr lang="en-GB" b="1"/>
        </a:p>
      </dgm:t>
    </dgm:pt>
    <dgm:pt modelId="{A8C20906-2C1B-489A-829C-188C6061D1FB}" type="sibTrans" cxnId="{B37D8EED-9318-4A06-9B76-5851E8CA9C7D}">
      <dgm:prSet/>
      <dgm:spPr/>
      <dgm:t>
        <a:bodyPr/>
        <a:lstStyle/>
        <a:p>
          <a:endParaRPr lang="en-GB" b="1"/>
        </a:p>
      </dgm:t>
    </dgm:pt>
    <dgm:pt modelId="{A53CC1A7-CB3E-491D-8695-CDA9F9610C39}">
      <dgm:prSet phldrT="[Text]"/>
      <dgm:spPr/>
      <dgm:t>
        <a:bodyPr/>
        <a:lstStyle/>
        <a:p>
          <a:r>
            <a:rPr lang="en-GB" b="1"/>
            <a:t>Cold air                                                                3 points  </a:t>
          </a:r>
        </a:p>
      </dgm:t>
    </dgm:pt>
    <dgm:pt modelId="{68727DD3-0469-4CFF-8BB9-DBF3BDE65293}" type="parTrans" cxnId="{53D7053D-B914-425D-9BD9-5485F4C2A2CF}">
      <dgm:prSet/>
      <dgm:spPr/>
      <dgm:t>
        <a:bodyPr/>
        <a:lstStyle/>
        <a:p>
          <a:endParaRPr lang="en-GB" b="1"/>
        </a:p>
      </dgm:t>
    </dgm:pt>
    <dgm:pt modelId="{B6ED46A7-EB95-4561-9481-B07C11CF8D2A}" type="sibTrans" cxnId="{53D7053D-B914-425D-9BD9-5485F4C2A2CF}">
      <dgm:prSet/>
      <dgm:spPr/>
      <dgm:t>
        <a:bodyPr/>
        <a:lstStyle/>
        <a:p>
          <a:endParaRPr lang="en-GB" b="1"/>
        </a:p>
      </dgm:t>
    </dgm:pt>
    <dgm:pt modelId="{ACF0CB06-5B56-4FDD-86F3-DBF8E51D9976}">
      <dgm:prSet phldrT="[Text]"/>
      <dgm:spPr/>
      <dgm:t>
        <a:bodyPr/>
        <a:lstStyle/>
        <a:p>
          <a:r>
            <a:rPr lang="en-GB" b="1"/>
            <a:t>Exercise                                                                     3 points </a:t>
          </a:r>
        </a:p>
      </dgm:t>
    </dgm:pt>
    <dgm:pt modelId="{3877F000-0C85-4315-9748-71B4E7D1D093}" type="parTrans" cxnId="{EA17307D-5C01-465A-95AE-2FC2F56B18AB}">
      <dgm:prSet/>
      <dgm:spPr/>
      <dgm:t>
        <a:bodyPr/>
        <a:lstStyle/>
        <a:p>
          <a:endParaRPr lang="en-GB" b="1"/>
        </a:p>
      </dgm:t>
    </dgm:pt>
    <dgm:pt modelId="{F5DA33FC-0C61-4B32-974A-9B71DDDA431D}" type="sibTrans" cxnId="{EA17307D-5C01-465A-95AE-2FC2F56B18AB}">
      <dgm:prSet/>
      <dgm:spPr/>
      <dgm:t>
        <a:bodyPr/>
        <a:lstStyle/>
        <a:p>
          <a:endParaRPr lang="en-GB" b="1"/>
        </a:p>
      </dgm:t>
    </dgm:pt>
    <dgm:pt modelId="{97BE4767-1364-4689-884A-1906222CA99B}">
      <dgm:prSet phldrT="[Text]"/>
      <dgm:spPr/>
      <dgm:t>
        <a:bodyPr/>
        <a:lstStyle/>
        <a:p>
          <a:endParaRPr lang="en-US"/>
        </a:p>
      </dgm:t>
    </dgm:pt>
    <dgm:pt modelId="{D037314E-641E-48A3-8335-AA3AB84B0C3A}" type="parTrans" cxnId="{0F589AC5-08B1-49D9-84FE-2F7EC69E0942}">
      <dgm:prSet/>
      <dgm:spPr/>
      <dgm:t>
        <a:bodyPr/>
        <a:lstStyle/>
        <a:p>
          <a:endParaRPr lang="en-GB" b="1"/>
        </a:p>
      </dgm:t>
    </dgm:pt>
    <dgm:pt modelId="{7ED231A9-14B7-4317-8E2D-E6E84E23C788}" type="sibTrans" cxnId="{0F589AC5-08B1-49D9-84FE-2F7EC69E0942}">
      <dgm:prSet/>
      <dgm:spPr/>
      <dgm:t>
        <a:bodyPr/>
        <a:lstStyle/>
        <a:p>
          <a:endParaRPr lang="en-GB" b="1"/>
        </a:p>
      </dgm:t>
    </dgm:pt>
    <dgm:pt modelId="{C0D4EFBA-D5BE-4DFF-B8D1-63C76AEBAB4F}">
      <dgm:prSet phldrT="[Text]"/>
      <dgm:spPr/>
      <dgm:t>
        <a:bodyPr/>
        <a:lstStyle/>
        <a:p>
          <a:endParaRPr lang="en-GB" b="1"/>
        </a:p>
      </dgm:t>
    </dgm:pt>
    <dgm:pt modelId="{C6766039-AFAF-461E-83D7-33E5AA1F55AE}" type="parTrans" cxnId="{23D95753-ADA3-426D-ADC5-154C9B216CC2}">
      <dgm:prSet/>
      <dgm:spPr/>
      <dgm:t>
        <a:bodyPr/>
        <a:lstStyle/>
        <a:p>
          <a:endParaRPr lang="en-GB" b="1"/>
        </a:p>
      </dgm:t>
    </dgm:pt>
    <dgm:pt modelId="{361220FA-48FE-4178-B875-440A44FB727B}" type="sibTrans" cxnId="{23D95753-ADA3-426D-ADC5-154C9B216CC2}">
      <dgm:prSet/>
      <dgm:spPr/>
      <dgm:t>
        <a:bodyPr/>
        <a:lstStyle/>
        <a:p>
          <a:endParaRPr lang="en-GB" b="1"/>
        </a:p>
      </dgm:t>
    </dgm:pt>
    <dgm:pt modelId="{FADECEF2-EAB6-4A8F-8E89-85570AA675F6}">
      <dgm:prSet phldrT="[Text]"/>
      <dgm:spPr/>
      <dgm:t>
        <a:bodyPr/>
        <a:lstStyle/>
        <a:p>
          <a:endParaRPr lang="en-GB" b="1"/>
        </a:p>
      </dgm:t>
    </dgm:pt>
    <dgm:pt modelId="{48D7DEF5-F641-48E2-ADA5-125A4AAF4B1C}" type="parTrans" cxnId="{F5F33EB4-849A-48AB-9A96-292E59DAC9BC}">
      <dgm:prSet/>
      <dgm:spPr/>
      <dgm:t>
        <a:bodyPr/>
        <a:lstStyle/>
        <a:p>
          <a:endParaRPr lang="en-GB" b="1"/>
        </a:p>
      </dgm:t>
    </dgm:pt>
    <dgm:pt modelId="{063AAEE7-34EB-4129-8FD2-16C9B5FF4B04}" type="sibTrans" cxnId="{F5F33EB4-849A-48AB-9A96-292E59DAC9BC}">
      <dgm:prSet/>
      <dgm:spPr/>
      <dgm:t>
        <a:bodyPr/>
        <a:lstStyle/>
        <a:p>
          <a:endParaRPr lang="en-GB" b="1"/>
        </a:p>
      </dgm:t>
    </dgm:pt>
    <dgm:pt modelId="{7951B8BE-7DB6-4C94-85FB-314914A5B11F}" type="pres">
      <dgm:prSet presAssocID="{81F6B11E-EF4F-44DB-8875-DD9B1F38009E}" presName="Name0" presStyleCnt="0">
        <dgm:presLayoutVars>
          <dgm:chMax val="7"/>
          <dgm:chPref val="7"/>
          <dgm:dir/>
        </dgm:presLayoutVars>
      </dgm:prSet>
      <dgm:spPr/>
    </dgm:pt>
    <dgm:pt modelId="{D1FEB39A-21C0-4862-AC76-13006280D473}" type="pres">
      <dgm:prSet presAssocID="{81F6B11E-EF4F-44DB-8875-DD9B1F38009E}" presName="Name1" presStyleCnt="0"/>
      <dgm:spPr/>
    </dgm:pt>
    <dgm:pt modelId="{C6E5B6F0-BC01-4664-91FC-4DC6E566DB04}" type="pres">
      <dgm:prSet presAssocID="{81F6B11E-EF4F-44DB-8875-DD9B1F38009E}" presName="cycle" presStyleCnt="0"/>
      <dgm:spPr/>
    </dgm:pt>
    <dgm:pt modelId="{EE282BAE-64E6-41CA-856A-F3CBF5ACCA9F}" type="pres">
      <dgm:prSet presAssocID="{81F6B11E-EF4F-44DB-8875-DD9B1F38009E}" presName="srcNode" presStyleLbl="node1" presStyleIdx="0" presStyleCnt="7"/>
      <dgm:spPr/>
    </dgm:pt>
    <dgm:pt modelId="{662C06EF-4CF6-45DA-A955-FB8ADBB4A7C7}" type="pres">
      <dgm:prSet presAssocID="{81F6B11E-EF4F-44DB-8875-DD9B1F38009E}" presName="conn" presStyleLbl="parChTrans1D2" presStyleIdx="0" presStyleCnt="1"/>
      <dgm:spPr/>
    </dgm:pt>
    <dgm:pt modelId="{4374B3BC-C991-423D-B078-4FC1A694AEA2}" type="pres">
      <dgm:prSet presAssocID="{81F6B11E-EF4F-44DB-8875-DD9B1F38009E}" presName="extraNode" presStyleLbl="node1" presStyleIdx="0" presStyleCnt="7"/>
      <dgm:spPr/>
    </dgm:pt>
    <dgm:pt modelId="{A3FFDCED-F3F4-40D2-8BEB-0D8219865F41}" type="pres">
      <dgm:prSet presAssocID="{81F6B11E-EF4F-44DB-8875-DD9B1F38009E}" presName="dstNode" presStyleLbl="node1" presStyleIdx="0" presStyleCnt="7"/>
      <dgm:spPr/>
    </dgm:pt>
    <dgm:pt modelId="{90C6A8F0-DAD9-4174-A4AD-C51DC0DAE1A5}" type="pres">
      <dgm:prSet presAssocID="{525A9409-984E-4F0C-BD19-67F2CACAE877}" presName="text_1" presStyleLbl="node1" presStyleIdx="0" presStyleCnt="7">
        <dgm:presLayoutVars>
          <dgm:bulletEnabled val="1"/>
        </dgm:presLayoutVars>
      </dgm:prSet>
      <dgm:spPr/>
    </dgm:pt>
    <dgm:pt modelId="{AE22E897-398B-487C-85FC-2480A26B8672}" type="pres">
      <dgm:prSet presAssocID="{525A9409-984E-4F0C-BD19-67F2CACAE877}" presName="accent_1" presStyleCnt="0"/>
      <dgm:spPr/>
    </dgm:pt>
    <dgm:pt modelId="{DCA8777E-3034-442B-80AB-C6547D1BFB0F}" type="pres">
      <dgm:prSet presAssocID="{525A9409-984E-4F0C-BD19-67F2CACAE877}" presName="accentRepeatNode" presStyleLbl="solidFgAcc1" presStyleIdx="0" presStyleCnt="7"/>
      <dgm:spPr/>
    </dgm:pt>
    <dgm:pt modelId="{CB540F85-8FAB-4704-946C-04CB441131CA}" type="pres">
      <dgm:prSet presAssocID="{79A00225-D98E-4D1F-A9C5-B87AA9FA8080}" presName="text_2" presStyleLbl="node1" presStyleIdx="1" presStyleCnt="7">
        <dgm:presLayoutVars>
          <dgm:bulletEnabled val="1"/>
        </dgm:presLayoutVars>
      </dgm:prSet>
      <dgm:spPr/>
    </dgm:pt>
    <dgm:pt modelId="{71354696-71E0-4DB5-AADD-A0A799647BE8}" type="pres">
      <dgm:prSet presAssocID="{79A00225-D98E-4D1F-A9C5-B87AA9FA8080}" presName="accent_2" presStyleCnt="0"/>
      <dgm:spPr/>
    </dgm:pt>
    <dgm:pt modelId="{0934BDC0-947F-4160-B49F-9A74416F4067}" type="pres">
      <dgm:prSet presAssocID="{79A00225-D98E-4D1F-A9C5-B87AA9FA8080}" presName="accentRepeatNode" presStyleLbl="solidFgAcc1" presStyleIdx="1" presStyleCnt="7"/>
      <dgm:spPr/>
    </dgm:pt>
    <dgm:pt modelId="{0D9D8C57-EFA2-471C-AFB8-1E5A1F6785B9}" type="pres">
      <dgm:prSet presAssocID="{6D28BE64-4B99-4936-BCC4-534698FB6A3B}" presName="text_3" presStyleLbl="node1" presStyleIdx="2" presStyleCnt="7">
        <dgm:presLayoutVars>
          <dgm:bulletEnabled val="1"/>
        </dgm:presLayoutVars>
      </dgm:prSet>
      <dgm:spPr/>
    </dgm:pt>
    <dgm:pt modelId="{C67616FB-7C5F-471B-9EE0-7CB81AE59826}" type="pres">
      <dgm:prSet presAssocID="{6D28BE64-4B99-4936-BCC4-534698FB6A3B}" presName="accent_3" presStyleCnt="0"/>
      <dgm:spPr/>
    </dgm:pt>
    <dgm:pt modelId="{8D62132B-21E8-4562-B8D9-E75A8C88D059}" type="pres">
      <dgm:prSet presAssocID="{6D28BE64-4B99-4936-BCC4-534698FB6A3B}" presName="accentRepeatNode" presStyleLbl="solidFgAcc1" presStyleIdx="2" presStyleCnt="7"/>
      <dgm:spPr/>
    </dgm:pt>
    <dgm:pt modelId="{9A804D1A-26FD-4D90-9261-53E3B96AF3EF}" type="pres">
      <dgm:prSet presAssocID="{2F46627D-C0B3-4CCE-A831-08BF5EED225A}" presName="text_4" presStyleLbl="node1" presStyleIdx="3" presStyleCnt="7">
        <dgm:presLayoutVars>
          <dgm:bulletEnabled val="1"/>
        </dgm:presLayoutVars>
      </dgm:prSet>
      <dgm:spPr/>
    </dgm:pt>
    <dgm:pt modelId="{AF2629BB-EE82-4764-B873-AE1553AEAF24}" type="pres">
      <dgm:prSet presAssocID="{2F46627D-C0B3-4CCE-A831-08BF5EED225A}" presName="accent_4" presStyleCnt="0"/>
      <dgm:spPr/>
    </dgm:pt>
    <dgm:pt modelId="{61099051-86E5-4F64-AADD-34F6BC2ABF0A}" type="pres">
      <dgm:prSet presAssocID="{2F46627D-C0B3-4CCE-A831-08BF5EED225A}" presName="accentRepeatNode" presStyleLbl="solidFgAcc1" presStyleIdx="3" presStyleCnt="7"/>
      <dgm:spPr/>
    </dgm:pt>
    <dgm:pt modelId="{E1C08D51-BFD1-4A07-B913-71818F547061}" type="pres">
      <dgm:prSet presAssocID="{F66C56DB-6F9F-47E6-AD3A-35DF1DC6818D}" presName="text_5" presStyleLbl="node1" presStyleIdx="4" presStyleCnt="7">
        <dgm:presLayoutVars>
          <dgm:bulletEnabled val="1"/>
        </dgm:presLayoutVars>
      </dgm:prSet>
      <dgm:spPr/>
    </dgm:pt>
    <dgm:pt modelId="{A885FE26-B157-4A32-9A71-00BF9DA8770E}" type="pres">
      <dgm:prSet presAssocID="{F66C56DB-6F9F-47E6-AD3A-35DF1DC6818D}" presName="accent_5" presStyleCnt="0"/>
      <dgm:spPr/>
    </dgm:pt>
    <dgm:pt modelId="{C4103780-B034-4AE3-AD4F-650D47B67506}" type="pres">
      <dgm:prSet presAssocID="{F66C56DB-6F9F-47E6-AD3A-35DF1DC6818D}" presName="accentRepeatNode" presStyleLbl="solidFgAcc1" presStyleIdx="4" presStyleCnt="7"/>
      <dgm:spPr/>
    </dgm:pt>
    <dgm:pt modelId="{88AB0A50-BC4B-4004-892C-AC28E9620FD4}" type="pres">
      <dgm:prSet presAssocID="{A53CC1A7-CB3E-491D-8695-CDA9F9610C39}" presName="text_6" presStyleLbl="node1" presStyleIdx="5" presStyleCnt="7">
        <dgm:presLayoutVars>
          <dgm:bulletEnabled val="1"/>
        </dgm:presLayoutVars>
      </dgm:prSet>
      <dgm:spPr/>
    </dgm:pt>
    <dgm:pt modelId="{F7FC4E53-AF72-462A-8EBB-1B68642AEC9B}" type="pres">
      <dgm:prSet presAssocID="{A53CC1A7-CB3E-491D-8695-CDA9F9610C39}" presName="accent_6" presStyleCnt="0"/>
      <dgm:spPr/>
    </dgm:pt>
    <dgm:pt modelId="{62C2F5B4-CB14-4BFC-9046-DD54B2EF385A}" type="pres">
      <dgm:prSet presAssocID="{A53CC1A7-CB3E-491D-8695-CDA9F9610C39}" presName="accentRepeatNode" presStyleLbl="solidFgAcc1" presStyleIdx="5" presStyleCnt="7"/>
      <dgm:spPr/>
    </dgm:pt>
    <dgm:pt modelId="{A9D073E7-328A-4935-AC70-E6DCBDCCF500}" type="pres">
      <dgm:prSet presAssocID="{ACF0CB06-5B56-4FDD-86F3-DBF8E51D9976}" presName="text_7" presStyleLbl="node1" presStyleIdx="6" presStyleCnt="7">
        <dgm:presLayoutVars>
          <dgm:bulletEnabled val="1"/>
        </dgm:presLayoutVars>
      </dgm:prSet>
      <dgm:spPr/>
    </dgm:pt>
    <dgm:pt modelId="{4403A765-085C-441C-B3E7-BC93CC427266}" type="pres">
      <dgm:prSet presAssocID="{ACF0CB06-5B56-4FDD-86F3-DBF8E51D9976}" presName="accent_7" presStyleCnt="0"/>
      <dgm:spPr/>
    </dgm:pt>
    <dgm:pt modelId="{1F198A09-3F49-4B33-8E0E-4B686F9DFC01}" type="pres">
      <dgm:prSet presAssocID="{ACF0CB06-5B56-4FDD-86F3-DBF8E51D9976}" presName="accentRepeatNode" presStyleLbl="solidFgAcc1" presStyleIdx="6" presStyleCnt="7"/>
      <dgm:spPr/>
    </dgm:pt>
  </dgm:ptLst>
  <dgm:cxnLst>
    <dgm:cxn modelId="{1C17F10F-9AF1-4B0F-AF3F-90893BAF3406}" type="presOf" srcId="{2F46627D-C0B3-4CCE-A831-08BF5EED225A}" destId="{9A804D1A-26FD-4D90-9261-53E3B96AF3EF}" srcOrd="0" destOrd="0" presId="urn:microsoft.com/office/officeart/2008/layout/VerticalCurvedList"/>
    <dgm:cxn modelId="{E44AA71F-1178-46BE-99C2-4119FC052B46}" type="presOf" srcId="{ACF0CB06-5B56-4FDD-86F3-DBF8E51D9976}" destId="{A9D073E7-328A-4935-AC70-E6DCBDCCF500}" srcOrd="0" destOrd="0" presId="urn:microsoft.com/office/officeart/2008/layout/VerticalCurvedList"/>
    <dgm:cxn modelId="{188B2C2D-035D-43BE-8318-8C3847EC7A73}" type="presOf" srcId="{6D28BE64-4B99-4936-BCC4-534698FB6A3B}" destId="{0D9D8C57-EFA2-471C-AFB8-1E5A1F6785B9}" srcOrd="0" destOrd="0" presId="urn:microsoft.com/office/officeart/2008/layout/VerticalCurvedList"/>
    <dgm:cxn modelId="{53D7053D-B914-425D-9BD9-5485F4C2A2CF}" srcId="{81F6B11E-EF4F-44DB-8875-DD9B1F38009E}" destId="{A53CC1A7-CB3E-491D-8695-CDA9F9610C39}" srcOrd="5" destOrd="0" parTransId="{68727DD3-0469-4CFF-8BB9-DBF3BDE65293}" sibTransId="{B6ED46A7-EB95-4561-9481-B07C11CF8D2A}"/>
    <dgm:cxn modelId="{23D95753-ADA3-426D-ADC5-154C9B216CC2}" srcId="{81F6B11E-EF4F-44DB-8875-DD9B1F38009E}" destId="{C0D4EFBA-D5BE-4DFF-B8D1-63C76AEBAB4F}" srcOrd="9" destOrd="0" parTransId="{C6766039-AFAF-461E-83D7-33E5AA1F55AE}" sibTransId="{361220FA-48FE-4178-B875-440A44FB727B}"/>
    <dgm:cxn modelId="{EA17307D-5C01-465A-95AE-2FC2F56B18AB}" srcId="{81F6B11E-EF4F-44DB-8875-DD9B1F38009E}" destId="{ACF0CB06-5B56-4FDD-86F3-DBF8E51D9976}" srcOrd="6" destOrd="0" parTransId="{3877F000-0C85-4315-9748-71B4E7D1D093}" sibTransId="{F5DA33FC-0C61-4B32-974A-9B71DDDA431D}"/>
    <dgm:cxn modelId="{A1C6ED85-D411-4ED8-9C82-D388BDBBDD4B}" srcId="{81F6B11E-EF4F-44DB-8875-DD9B1F38009E}" destId="{525A9409-984E-4F0C-BD19-67F2CACAE877}" srcOrd="0" destOrd="0" parTransId="{662A0791-5039-41CF-B57B-13D84EFE2F7A}" sibTransId="{A86FF9A0-236A-4798-BA42-AF898D2F287A}"/>
    <dgm:cxn modelId="{125C568F-4CD2-4561-8DA4-F3FDA9150033}" srcId="{81F6B11E-EF4F-44DB-8875-DD9B1F38009E}" destId="{6D28BE64-4B99-4936-BCC4-534698FB6A3B}" srcOrd="2" destOrd="0" parTransId="{5EB8B050-4FA9-4AB1-A5BC-F8D87D350470}" sibTransId="{47B64D80-C166-4FB3-8F15-896B94C3F73E}"/>
    <dgm:cxn modelId="{32185A9B-6813-4F16-B74A-6B6C7D2D5AC7}" type="presOf" srcId="{525A9409-984E-4F0C-BD19-67F2CACAE877}" destId="{90C6A8F0-DAD9-4174-A4AD-C51DC0DAE1A5}" srcOrd="0" destOrd="0" presId="urn:microsoft.com/office/officeart/2008/layout/VerticalCurvedList"/>
    <dgm:cxn modelId="{123719A0-02AB-4998-8D12-318859A44129}" type="presOf" srcId="{A86FF9A0-236A-4798-BA42-AF898D2F287A}" destId="{662C06EF-4CF6-45DA-A955-FB8ADBB4A7C7}" srcOrd="0" destOrd="0" presId="urn:microsoft.com/office/officeart/2008/layout/VerticalCurvedList"/>
    <dgm:cxn modelId="{4672C7A1-B39B-48C7-8E80-7F652D0B446E}" srcId="{81F6B11E-EF4F-44DB-8875-DD9B1F38009E}" destId="{C1CDCA53-6FF2-4F85-81AD-C534039B4184}" srcOrd="10" destOrd="0" parTransId="{90EE5093-5176-4FFE-AF2C-325230E10778}" sibTransId="{D95E1817-E8BE-4616-A560-3FDA783CA6FA}"/>
    <dgm:cxn modelId="{2CF4F0A3-FB30-48E2-9FDB-36231BC2E5D7}" type="presOf" srcId="{F66C56DB-6F9F-47E6-AD3A-35DF1DC6818D}" destId="{E1C08D51-BFD1-4A07-B913-71818F547061}" srcOrd="0" destOrd="0" presId="urn:microsoft.com/office/officeart/2008/layout/VerticalCurvedList"/>
    <dgm:cxn modelId="{B53EF7A9-CCE2-4FC8-9F97-D18DD2865ECF}" srcId="{81F6B11E-EF4F-44DB-8875-DD9B1F38009E}" destId="{79A00225-D98E-4D1F-A9C5-B87AA9FA8080}" srcOrd="1" destOrd="0" parTransId="{BCDF72A1-232C-4F8D-9BA6-CBC198B1F69B}" sibTransId="{F05B1B6F-3BF8-4C58-8EB7-088F78E6AD59}"/>
    <dgm:cxn modelId="{B38531AA-3A8D-4573-8488-60058D16B751}" type="presOf" srcId="{A53CC1A7-CB3E-491D-8695-CDA9F9610C39}" destId="{88AB0A50-BC4B-4004-892C-AC28E9620FD4}" srcOrd="0" destOrd="0" presId="urn:microsoft.com/office/officeart/2008/layout/VerticalCurvedList"/>
    <dgm:cxn modelId="{FB170EAC-3EE5-4E59-B3FF-833F4B3C3792}" srcId="{81F6B11E-EF4F-44DB-8875-DD9B1F38009E}" destId="{2F46627D-C0B3-4CCE-A831-08BF5EED225A}" srcOrd="3" destOrd="0" parTransId="{F2C5716B-3D59-4B9A-8640-8C1942A274CE}" sibTransId="{476A1AD7-A0B9-47B6-B6D9-048070A58CF4}"/>
    <dgm:cxn modelId="{F5F33EB4-849A-48AB-9A96-292E59DAC9BC}" srcId="{81F6B11E-EF4F-44DB-8875-DD9B1F38009E}" destId="{FADECEF2-EAB6-4A8F-8E89-85570AA675F6}" srcOrd="7" destOrd="0" parTransId="{48D7DEF5-F641-48E2-ADA5-125A4AAF4B1C}" sibTransId="{063AAEE7-34EB-4129-8FD2-16C9B5FF4B04}"/>
    <dgm:cxn modelId="{0F589AC5-08B1-49D9-84FE-2F7EC69E0942}" srcId="{81F6B11E-EF4F-44DB-8875-DD9B1F38009E}" destId="{97BE4767-1364-4689-884A-1906222CA99B}" srcOrd="8" destOrd="0" parTransId="{D037314E-641E-48A3-8335-AA3AB84B0C3A}" sibTransId="{7ED231A9-14B7-4317-8E2D-E6E84E23C788}"/>
    <dgm:cxn modelId="{B37D8EED-9318-4A06-9B76-5851E8CA9C7D}" srcId="{81F6B11E-EF4F-44DB-8875-DD9B1F38009E}" destId="{F66C56DB-6F9F-47E6-AD3A-35DF1DC6818D}" srcOrd="4" destOrd="0" parTransId="{7DF20FBD-CBD8-4DF0-BCA4-2A275F64E598}" sibTransId="{A8C20906-2C1B-489A-829C-188C6061D1FB}"/>
    <dgm:cxn modelId="{7D976BEF-248D-4802-AA31-BFCB5EA5A828}" type="presOf" srcId="{81F6B11E-EF4F-44DB-8875-DD9B1F38009E}" destId="{7951B8BE-7DB6-4C94-85FB-314914A5B11F}" srcOrd="0" destOrd="0" presId="urn:microsoft.com/office/officeart/2008/layout/VerticalCurvedList"/>
    <dgm:cxn modelId="{D83CB0F5-CB96-40CE-8DC2-0ECC546EF3F7}" type="presOf" srcId="{79A00225-D98E-4D1F-A9C5-B87AA9FA8080}" destId="{CB540F85-8FAB-4704-946C-04CB441131CA}" srcOrd="0" destOrd="0" presId="urn:microsoft.com/office/officeart/2008/layout/VerticalCurvedList"/>
    <dgm:cxn modelId="{60349EAE-3E5C-469C-BF5F-CEB7B62970FB}" type="presParOf" srcId="{7951B8BE-7DB6-4C94-85FB-314914A5B11F}" destId="{D1FEB39A-21C0-4862-AC76-13006280D473}" srcOrd="0" destOrd="0" presId="urn:microsoft.com/office/officeart/2008/layout/VerticalCurvedList"/>
    <dgm:cxn modelId="{A92D262F-48BB-4D99-A612-9B3291C73FCA}" type="presParOf" srcId="{D1FEB39A-21C0-4862-AC76-13006280D473}" destId="{C6E5B6F0-BC01-4664-91FC-4DC6E566DB04}" srcOrd="0" destOrd="0" presId="urn:microsoft.com/office/officeart/2008/layout/VerticalCurvedList"/>
    <dgm:cxn modelId="{265757D2-47CF-464E-AD1C-2819841E25CE}" type="presParOf" srcId="{C6E5B6F0-BC01-4664-91FC-4DC6E566DB04}" destId="{EE282BAE-64E6-41CA-856A-F3CBF5ACCA9F}" srcOrd="0" destOrd="0" presId="urn:microsoft.com/office/officeart/2008/layout/VerticalCurvedList"/>
    <dgm:cxn modelId="{73070621-2456-44E1-9442-067733BC4057}" type="presParOf" srcId="{C6E5B6F0-BC01-4664-91FC-4DC6E566DB04}" destId="{662C06EF-4CF6-45DA-A955-FB8ADBB4A7C7}" srcOrd="1" destOrd="0" presId="urn:microsoft.com/office/officeart/2008/layout/VerticalCurvedList"/>
    <dgm:cxn modelId="{F1C4FB30-3392-4DBC-AB03-5B0F9E20E771}" type="presParOf" srcId="{C6E5B6F0-BC01-4664-91FC-4DC6E566DB04}" destId="{4374B3BC-C991-423D-B078-4FC1A694AEA2}" srcOrd="2" destOrd="0" presId="urn:microsoft.com/office/officeart/2008/layout/VerticalCurvedList"/>
    <dgm:cxn modelId="{929B51C6-55B4-4390-A3DA-1BCE48B4306B}" type="presParOf" srcId="{C6E5B6F0-BC01-4664-91FC-4DC6E566DB04}" destId="{A3FFDCED-F3F4-40D2-8BEB-0D8219865F41}" srcOrd="3" destOrd="0" presId="urn:microsoft.com/office/officeart/2008/layout/VerticalCurvedList"/>
    <dgm:cxn modelId="{401BA00C-F4D1-4358-A90C-B9FF417F5549}" type="presParOf" srcId="{D1FEB39A-21C0-4862-AC76-13006280D473}" destId="{90C6A8F0-DAD9-4174-A4AD-C51DC0DAE1A5}" srcOrd="1" destOrd="0" presId="urn:microsoft.com/office/officeart/2008/layout/VerticalCurvedList"/>
    <dgm:cxn modelId="{C9399975-97FA-4CF7-AB25-78A7A8F5BBF4}" type="presParOf" srcId="{D1FEB39A-21C0-4862-AC76-13006280D473}" destId="{AE22E897-398B-487C-85FC-2480A26B8672}" srcOrd="2" destOrd="0" presId="urn:microsoft.com/office/officeart/2008/layout/VerticalCurvedList"/>
    <dgm:cxn modelId="{667503BD-34DD-4A59-BA4A-176DDC851C5E}" type="presParOf" srcId="{AE22E897-398B-487C-85FC-2480A26B8672}" destId="{DCA8777E-3034-442B-80AB-C6547D1BFB0F}" srcOrd="0" destOrd="0" presId="urn:microsoft.com/office/officeart/2008/layout/VerticalCurvedList"/>
    <dgm:cxn modelId="{F2D5FC4E-C82E-47F3-8283-085BAF722557}" type="presParOf" srcId="{D1FEB39A-21C0-4862-AC76-13006280D473}" destId="{CB540F85-8FAB-4704-946C-04CB441131CA}" srcOrd="3" destOrd="0" presId="urn:microsoft.com/office/officeart/2008/layout/VerticalCurvedList"/>
    <dgm:cxn modelId="{AD78129C-5830-4C0B-B23B-FEE578B4436E}" type="presParOf" srcId="{D1FEB39A-21C0-4862-AC76-13006280D473}" destId="{71354696-71E0-4DB5-AADD-A0A799647BE8}" srcOrd="4" destOrd="0" presId="urn:microsoft.com/office/officeart/2008/layout/VerticalCurvedList"/>
    <dgm:cxn modelId="{370622E5-762E-4F4E-8ECF-7DE7742BF9B3}" type="presParOf" srcId="{71354696-71E0-4DB5-AADD-A0A799647BE8}" destId="{0934BDC0-947F-4160-B49F-9A74416F4067}" srcOrd="0" destOrd="0" presId="urn:microsoft.com/office/officeart/2008/layout/VerticalCurvedList"/>
    <dgm:cxn modelId="{D642123B-56E1-4120-B0EE-59052A04C047}" type="presParOf" srcId="{D1FEB39A-21C0-4862-AC76-13006280D473}" destId="{0D9D8C57-EFA2-471C-AFB8-1E5A1F6785B9}" srcOrd="5" destOrd="0" presId="urn:microsoft.com/office/officeart/2008/layout/VerticalCurvedList"/>
    <dgm:cxn modelId="{A7DA0C1F-5D48-4654-9DE1-BCA927D17682}" type="presParOf" srcId="{D1FEB39A-21C0-4862-AC76-13006280D473}" destId="{C67616FB-7C5F-471B-9EE0-7CB81AE59826}" srcOrd="6" destOrd="0" presId="urn:microsoft.com/office/officeart/2008/layout/VerticalCurvedList"/>
    <dgm:cxn modelId="{1234D552-13EE-494F-A806-E4E66F59D192}" type="presParOf" srcId="{C67616FB-7C5F-471B-9EE0-7CB81AE59826}" destId="{8D62132B-21E8-4562-B8D9-E75A8C88D059}" srcOrd="0" destOrd="0" presId="urn:microsoft.com/office/officeart/2008/layout/VerticalCurvedList"/>
    <dgm:cxn modelId="{8590D7BC-4449-4CE8-B9A7-D029B28D8FED}" type="presParOf" srcId="{D1FEB39A-21C0-4862-AC76-13006280D473}" destId="{9A804D1A-26FD-4D90-9261-53E3B96AF3EF}" srcOrd="7" destOrd="0" presId="urn:microsoft.com/office/officeart/2008/layout/VerticalCurvedList"/>
    <dgm:cxn modelId="{7F2853E8-24F0-49DF-B7AD-BDCA5C41B60A}" type="presParOf" srcId="{D1FEB39A-21C0-4862-AC76-13006280D473}" destId="{AF2629BB-EE82-4764-B873-AE1553AEAF24}" srcOrd="8" destOrd="0" presId="urn:microsoft.com/office/officeart/2008/layout/VerticalCurvedList"/>
    <dgm:cxn modelId="{6C2153FE-F01F-443A-857E-B2313C2F569E}" type="presParOf" srcId="{AF2629BB-EE82-4764-B873-AE1553AEAF24}" destId="{61099051-86E5-4F64-AADD-34F6BC2ABF0A}" srcOrd="0" destOrd="0" presId="urn:microsoft.com/office/officeart/2008/layout/VerticalCurvedList"/>
    <dgm:cxn modelId="{EA440C2F-1936-440B-AC33-87E67B46ED52}" type="presParOf" srcId="{D1FEB39A-21C0-4862-AC76-13006280D473}" destId="{E1C08D51-BFD1-4A07-B913-71818F547061}" srcOrd="9" destOrd="0" presId="urn:microsoft.com/office/officeart/2008/layout/VerticalCurvedList"/>
    <dgm:cxn modelId="{A216704E-D48C-4BCD-AF37-C5E00D2E942C}" type="presParOf" srcId="{D1FEB39A-21C0-4862-AC76-13006280D473}" destId="{A885FE26-B157-4A32-9A71-00BF9DA8770E}" srcOrd="10" destOrd="0" presId="urn:microsoft.com/office/officeart/2008/layout/VerticalCurvedList"/>
    <dgm:cxn modelId="{BE57E99D-1F37-41AB-9BD7-AADBC72C7A33}" type="presParOf" srcId="{A885FE26-B157-4A32-9A71-00BF9DA8770E}" destId="{C4103780-B034-4AE3-AD4F-650D47B67506}" srcOrd="0" destOrd="0" presId="urn:microsoft.com/office/officeart/2008/layout/VerticalCurvedList"/>
    <dgm:cxn modelId="{13345201-B08F-451E-8B62-950982297638}" type="presParOf" srcId="{D1FEB39A-21C0-4862-AC76-13006280D473}" destId="{88AB0A50-BC4B-4004-892C-AC28E9620FD4}" srcOrd="11" destOrd="0" presId="urn:microsoft.com/office/officeart/2008/layout/VerticalCurvedList"/>
    <dgm:cxn modelId="{FCB6FB91-8CAD-4F91-AF9E-877A4761CB2A}" type="presParOf" srcId="{D1FEB39A-21C0-4862-AC76-13006280D473}" destId="{F7FC4E53-AF72-462A-8EBB-1B68642AEC9B}" srcOrd="12" destOrd="0" presId="urn:microsoft.com/office/officeart/2008/layout/VerticalCurvedList"/>
    <dgm:cxn modelId="{87CF0F53-92A3-46DE-8861-806A6CC7DFA3}" type="presParOf" srcId="{F7FC4E53-AF72-462A-8EBB-1B68642AEC9B}" destId="{62C2F5B4-CB14-4BFC-9046-DD54B2EF385A}" srcOrd="0" destOrd="0" presId="urn:microsoft.com/office/officeart/2008/layout/VerticalCurvedList"/>
    <dgm:cxn modelId="{A392E471-1E8A-4DF8-AD40-8B9381987955}" type="presParOf" srcId="{D1FEB39A-21C0-4862-AC76-13006280D473}" destId="{A9D073E7-328A-4935-AC70-E6DCBDCCF500}" srcOrd="13" destOrd="0" presId="urn:microsoft.com/office/officeart/2008/layout/VerticalCurvedList"/>
    <dgm:cxn modelId="{7D90FE87-B070-46F7-A86D-544948B784C7}" type="presParOf" srcId="{D1FEB39A-21C0-4862-AC76-13006280D473}" destId="{4403A765-085C-441C-B3E7-BC93CC427266}" srcOrd="14" destOrd="0" presId="urn:microsoft.com/office/officeart/2008/layout/VerticalCurvedList"/>
    <dgm:cxn modelId="{9AD8E86C-FF3A-4480-9EA8-6B6D1A38292A}" type="presParOf" srcId="{4403A765-085C-441C-B3E7-BC93CC427266}" destId="{1F198A09-3F49-4B33-8E0E-4B686F9DFC0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F6B11E-EF4F-44DB-8875-DD9B1F38009E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525A9409-984E-4F0C-BD19-67F2CACAE877}">
      <dgm:prSet phldrT="[Text]"/>
      <dgm:spPr/>
      <dgm:t>
        <a:bodyPr/>
        <a:lstStyle/>
        <a:p>
          <a:r>
            <a:rPr lang="en-GB" b="1"/>
            <a:t>  Remain calm                                                                  </a:t>
          </a:r>
        </a:p>
      </dgm:t>
    </dgm:pt>
    <dgm:pt modelId="{662A0791-5039-41CF-B57B-13D84EFE2F7A}" type="parTrans" cxnId="{A1C6ED85-D411-4ED8-9C82-D388BDBBDD4B}">
      <dgm:prSet/>
      <dgm:spPr/>
      <dgm:t>
        <a:bodyPr/>
        <a:lstStyle/>
        <a:p>
          <a:endParaRPr lang="en-GB" b="1"/>
        </a:p>
      </dgm:t>
    </dgm:pt>
    <dgm:pt modelId="{A86FF9A0-236A-4798-BA42-AF898D2F287A}" type="sibTrans" cxnId="{A1C6ED85-D411-4ED8-9C82-D388BDBBDD4B}">
      <dgm:prSet/>
      <dgm:spPr/>
      <dgm:t>
        <a:bodyPr/>
        <a:lstStyle/>
        <a:p>
          <a:endParaRPr lang="en-GB" b="1"/>
        </a:p>
      </dgm:t>
    </dgm:pt>
    <dgm:pt modelId="{79A00225-D98E-4D1F-A9C5-B87AA9FA8080}">
      <dgm:prSet phldrT="[Text]"/>
      <dgm:spPr/>
      <dgm:t>
        <a:bodyPr/>
        <a:lstStyle/>
        <a:p>
          <a:r>
            <a:rPr lang="en-GB" b="1"/>
            <a:t>Reassure the casualty                                                         </a:t>
          </a:r>
        </a:p>
      </dgm:t>
    </dgm:pt>
    <dgm:pt modelId="{BCDF72A1-232C-4F8D-9BA6-CBC198B1F69B}" type="parTrans" cxnId="{B53EF7A9-CCE2-4FC8-9F97-D18DD2865ECF}">
      <dgm:prSet/>
      <dgm:spPr/>
      <dgm:t>
        <a:bodyPr/>
        <a:lstStyle/>
        <a:p>
          <a:endParaRPr lang="en-GB" b="1"/>
        </a:p>
      </dgm:t>
    </dgm:pt>
    <dgm:pt modelId="{F05B1B6F-3BF8-4C58-8EB7-088F78E6AD59}" type="sibTrans" cxnId="{B53EF7A9-CCE2-4FC8-9F97-D18DD2865ECF}">
      <dgm:prSet/>
      <dgm:spPr/>
      <dgm:t>
        <a:bodyPr/>
        <a:lstStyle/>
        <a:p>
          <a:endParaRPr lang="en-GB" b="1"/>
        </a:p>
      </dgm:t>
    </dgm:pt>
    <dgm:pt modelId="{6D28BE64-4B99-4936-BCC4-534698FB6A3B}">
      <dgm:prSet phldrT="[Text]"/>
      <dgm:spPr/>
      <dgm:t>
        <a:bodyPr/>
        <a:lstStyle/>
        <a:p>
          <a:r>
            <a:rPr lang="en-GB" b="1"/>
            <a:t>Get help</a:t>
          </a:r>
        </a:p>
      </dgm:t>
    </dgm:pt>
    <dgm:pt modelId="{5EB8B050-4FA9-4AB1-A5BC-F8D87D350470}" type="parTrans" cxnId="{125C568F-4CD2-4561-8DA4-F3FDA9150033}">
      <dgm:prSet/>
      <dgm:spPr/>
      <dgm:t>
        <a:bodyPr/>
        <a:lstStyle/>
        <a:p>
          <a:endParaRPr lang="en-GB" b="1"/>
        </a:p>
      </dgm:t>
    </dgm:pt>
    <dgm:pt modelId="{47B64D80-C166-4FB3-8F15-896B94C3F73E}" type="sibTrans" cxnId="{125C568F-4CD2-4561-8DA4-F3FDA9150033}">
      <dgm:prSet/>
      <dgm:spPr/>
      <dgm:t>
        <a:bodyPr/>
        <a:lstStyle/>
        <a:p>
          <a:endParaRPr lang="en-GB" b="1"/>
        </a:p>
      </dgm:t>
    </dgm:pt>
    <dgm:pt modelId="{C1CDCA53-6FF2-4F85-81AD-C534039B4184}">
      <dgm:prSet phldrT="[Text]"/>
      <dgm:spPr/>
      <dgm:t>
        <a:bodyPr/>
        <a:lstStyle/>
        <a:p>
          <a:endParaRPr lang="en-GB" b="1"/>
        </a:p>
      </dgm:t>
    </dgm:pt>
    <dgm:pt modelId="{90EE5093-5176-4FFE-AF2C-325230E10778}" type="parTrans" cxnId="{4672C7A1-B39B-48C7-8E80-7F652D0B446E}">
      <dgm:prSet/>
      <dgm:spPr/>
      <dgm:t>
        <a:bodyPr/>
        <a:lstStyle/>
        <a:p>
          <a:endParaRPr lang="en-GB" b="1"/>
        </a:p>
      </dgm:t>
    </dgm:pt>
    <dgm:pt modelId="{D95E1817-E8BE-4616-A560-3FDA783CA6FA}" type="sibTrans" cxnId="{4672C7A1-B39B-48C7-8E80-7F652D0B446E}">
      <dgm:prSet/>
      <dgm:spPr/>
      <dgm:t>
        <a:bodyPr/>
        <a:lstStyle/>
        <a:p>
          <a:endParaRPr lang="en-GB" b="1"/>
        </a:p>
      </dgm:t>
    </dgm:pt>
    <dgm:pt modelId="{A53CC1A7-CB3E-491D-8695-CDA9F9610C39}">
      <dgm:prSet phldrT="[Text]"/>
      <dgm:spPr/>
      <dgm:t>
        <a:bodyPr/>
        <a:lstStyle/>
        <a:p>
          <a:r>
            <a:rPr lang="en-GB" b="1"/>
            <a:t>Prevent condition from worsening</a:t>
          </a:r>
        </a:p>
      </dgm:t>
    </dgm:pt>
    <dgm:pt modelId="{68727DD3-0469-4CFF-8BB9-DBF3BDE65293}" type="parTrans" cxnId="{53D7053D-B914-425D-9BD9-5485F4C2A2CF}">
      <dgm:prSet/>
      <dgm:spPr/>
      <dgm:t>
        <a:bodyPr/>
        <a:lstStyle/>
        <a:p>
          <a:endParaRPr lang="en-GB" b="1"/>
        </a:p>
      </dgm:t>
    </dgm:pt>
    <dgm:pt modelId="{B6ED46A7-EB95-4561-9481-B07C11CF8D2A}" type="sibTrans" cxnId="{53D7053D-B914-425D-9BD9-5485F4C2A2CF}">
      <dgm:prSet/>
      <dgm:spPr/>
      <dgm:t>
        <a:bodyPr/>
        <a:lstStyle/>
        <a:p>
          <a:endParaRPr lang="en-GB" b="1"/>
        </a:p>
      </dgm:t>
    </dgm:pt>
    <dgm:pt modelId="{97BE4767-1364-4689-884A-1906222CA99B}">
      <dgm:prSet phldrT="[Text]"/>
      <dgm:spPr/>
      <dgm:t>
        <a:bodyPr/>
        <a:lstStyle/>
        <a:p>
          <a:endParaRPr lang="en-US"/>
        </a:p>
      </dgm:t>
    </dgm:pt>
    <dgm:pt modelId="{D037314E-641E-48A3-8335-AA3AB84B0C3A}" type="parTrans" cxnId="{0F589AC5-08B1-49D9-84FE-2F7EC69E0942}">
      <dgm:prSet/>
      <dgm:spPr/>
      <dgm:t>
        <a:bodyPr/>
        <a:lstStyle/>
        <a:p>
          <a:endParaRPr lang="en-GB" b="1"/>
        </a:p>
      </dgm:t>
    </dgm:pt>
    <dgm:pt modelId="{7ED231A9-14B7-4317-8E2D-E6E84E23C788}" type="sibTrans" cxnId="{0F589AC5-08B1-49D9-84FE-2F7EC69E0942}">
      <dgm:prSet/>
      <dgm:spPr/>
      <dgm:t>
        <a:bodyPr/>
        <a:lstStyle/>
        <a:p>
          <a:endParaRPr lang="en-GB" b="1"/>
        </a:p>
      </dgm:t>
    </dgm:pt>
    <dgm:pt modelId="{C0D4EFBA-D5BE-4DFF-B8D1-63C76AEBAB4F}">
      <dgm:prSet phldrT="[Text]"/>
      <dgm:spPr/>
      <dgm:t>
        <a:bodyPr/>
        <a:lstStyle/>
        <a:p>
          <a:endParaRPr lang="en-GB" b="1"/>
        </a:p>
      </dgm:t>
    </dgm:pt>
    <dgm:pt modelId="{C6766039-AFAF-461E-83D7-33E5AA1F55AE}" type="parTrans" cxnId="{23D95753-ADA3-426D-ADC5-154C9B216CC2}">
      <dgm:prSet/>
      <dgm:spPr/>
      <dgm:t>
        <a:bodyPr/>
        <a:lstStyle/>
        <a:p>
          <a:endParaRPr lang="en-GB" b="1"/>
        </a:p>
      </dgm:t>
    </dgm:pt>
    <dgm:pt modelId="{361220FA-48FE-4178-B875-440A44FB727B}" type="sibTrans" cxnId="{23D95753-ADA3-426D-ADC5-154C9B216CC2}">
      <dgm:prSet/>
      <dgm:spPr/>
      <dgm:t>
        <a:bodyPr/>
        <a:lstStyle/>
        <a:p>
          <a:endParaRPr lang="en-GB" b="1"/>
        </a:p>
      </dgm:t>
    </dgm:pt>
    <dgm:pt modelId="{FADECEF2-EAB6-4A8F-8E89-85570AA675F6}">
      <dgm:prSet phldrT="[Text]"/>
      <dgm:spPr/>
      <dgm:t>
        <a:bodyPr/>
        <a:lstStyle/>
        <a:p>
          <a:endParaRPr lang="en-GB" b="1"/>
        </a:p>
      </dgm:t>
    </dgm:pt>
    <dgm:pt modelId="{48D7DEF5-F641-48E2-ADA5-125A4AAF4B1C}" type="parTrans" cxnId="{F5F33EB4-849A-48AB-9A96-292E59DAC9BC}">
      <dgm:prSet/>
      <dgm:spPr/>
      <dgm:t>
        <a:bodyPr/>
        <a:lstStyle/>
        <a:p>
          <a:endParaRPr lang="en-GB" b="1"/>
        </a:p>
      </dgm:t>
    </dgm:pt>
    <dgm:pt modelId="{063AAEE7-34EB-4129-8FD2-16C9B5FF4B04}" type="sibTrans" cxnId="{F5F33EB4-849A-48AB-9A96-292E59DAC9BC}">
      <dgm:prSet/>
      <dgm:spPr/>
      <dgm:t>
        <a:bodyPr/>
        <a:lstStyle/>
        <a:p>
          <a:endParaRPr lang="en-GB" b="1"/>
        </a:p>
      </dgm:t>
    </dgm:pt>
    <dgm:pt modelId="{C7442526-8C1A-404E-B56B-91DD251AD0B9}">
      <dgm:prSet phldrT="[Text]"/>
      <dgm:spPr/>
      <dgm:t>
        <a:bodyPr/>
        <a:lstStyle/>
        <a:p>
          <a:r>
            <a:rPr lang="en-GB" b="1"/>
            <a:t>No food or drink                                                          </a:t>
          </a:r>
        </a:p>
      </dgm:t>
    </dgm:pt>
    <dgm:pt modelId="{45DBE4CA-1399-41A9-BD7F-A617BCF9FC89}" type="parTrans" cxnId="{FAF1B3AE-6FF8-45F5-90C4-CE83028E994F}">
      <dgm:prSet/>
      <dgm:spPr/>
      <dgm:t>
        <a:bodyPr/>
        <a:lstStyle/>
        <a:p>
          <a:endParaRPr lang="en-GB"/>
        </a:p>
      </dgm:t>
    </dgm:pt>
    <dgm:pt modelId="{ACA7BCCE-7A47-4928-92C5-275B0DA90958}" type="sibTrans" cxnId="{FAF1B3AE-6FF8-45F5-90C4-CE83028E994F}">
      <dgm:prSet/>
      <dgm:spPr/>
      <dgm:t>
        <a:bodyPr/>
        <a:lstStyle/>
        <a:p>
          <a:endParaRPr lang="en-GB"/>
        </a:p>
      </dgm:t>
    </dgm:pt>
    <dgm:pt modelId="{F66C56DB-6F9F-47E6-AD3A-35DF1DC6818D}">
      <dgm:prSet phldrT="[Text]"/>
      <dgm:spPr/>
      <dgm:t>
        <a:bodyPr/>
        <a:lstStyle/>
        <a:p>
          <a:r>
            <a:rPr lang="en-GB" b="1"/>
            <a:t>Communicate well                                                                       </a:t>
          </a:r>
        </a:p>
      </dgm:t>
    </dgm:pt>
    <dgm:pt modelId="{A8C20906-2C1B-489A-829C-188C6061D1FB}" type="sibTrans" cxnId="{B37D8EED-9318-4A06-9B76-5851E8CA9C7D}">
      <dgm:prSet/>
      <dgm:spPr/>
      <dgm:t>
        <a:bodyPr/>
        <a:lstStyle/>
        <a:p>
          <a:endParaRPr lang="en-GB" b="1"/>
        </a:p>
      </dgm:t>
    </dgm:pt>
    <dgm:pt modelId="{7DF20FBD-CBD8-4DF0-BCA4-2A275F64E598}" type="parTrans" cxnId="{B37D8EED-9318-4A06-9B76-5851E8CA9C7D}">
      <dgm:prSet/>
      <dgm:spPr/>
      <dgm:t>
        <a:bodyPr/>
        <a:lstStyle/>
        <a:p>
          <a:endParaRPr lang="en-GB" b="1"/>
        </a:p>
      </dgm:t>
    </dgm:pt>
    <dgm:pt modelId="{0BBE7ACA-0B5D-43A4-9A7F-D6FE3055B547}">
      <dgm:prSet phldrT="[Text]"/>
      <dgm:spPr/>
      <dgm:t>
        <a:bodyPr/>
        <a:lstStyle/>
        <a:p>
          <a:r>
            <a:rPr lang="en-GB" b="1"/>
            <a:t> Treat with dignity and respect                                                             </a:t>
          </a:r>
        </a:p>
      </dgm:t>
    </dgm:pt>
    <dgm:pt modelId="{B3477BBA-84FB-473B-81BB-5F2585F30ED3}" type="parTrans" cxnId="{0E317AFE-55E3-480B-8D31-1533F8BC3179}">
      <dgm:prSet/>
      <dgm:spPr/>
      <dgm:t>
        <a:bodyPr/>
        <a:lstStyle/>
        <a:p>
          <a:endParaRPr lang="en-GB"/>
        </a:p>
      </dgm:t>
    </dgm:pt>
    <dgm:pt modelId="{89ACDCF5-D4D7-4E2D-9BD1-E604F250B1BB}" type="sibTrans" cxnId="{0E317AFE-55E3-480B-8D31-1533F8BC3179}">
      <dgm:prSet/>
      <dgm:spPr/>
      <dgm:t>
        <a:bodyPr/>
        <a:lstStyle/>
        <a:p>
          <a:endParaRPr lang="en-GB"/>
        </a:p>
      </dgm:t>
    </dgm:pt>
    <dgm:pt modelId="{7951B8BE-7DB6-4C94-85FB-314914A5B11F}" type="pres">
      <dgm:prSet presAssocID="{81F6B11E-EF4F-44DB-8875-DD9B1F38009E}" presName="Name0" presStyleCnt="0">
        <dgm:presLayoutVars>
          <dgm:chMax val="7"/>
          <dgm:chPref val="7"/>
          <dgm:dir/>
        </dgm:presLayoutVars>
      </dgm:prSet>
      <dgm:spPr/>
    </dgm:pt>
    <dgm:pt modelId="{D1FEB39A-21C0-4862-AC76-13006280D473}" type="pres">
      <dgm:prSet presAssocID="{81F6B11E-EF4F-44DB-8875-DD9B1F38009E}" presName="Name1" presStyleCnt="0"/>
      <dgm:spPr/>
    </dgm:pt>
    <dgm:pt modelId="{C6E5B6F0-BC01-4664-91FC-4DC6E566DB04}" type="pres">
      <dgm:prSet presAssocID="{81F6B11E-EF4F-44DB-8875-DD9B1F38009E}" presName="cycle" presStyleCnt="0"/>
      <dgm:spPr/>
    </dgm:pt>
    <dgm:pt modelId="{EE282BAE-64E6-41CA-856A-F3CBF5ACCA9F}" type="pres">
      <dgm:prSet presAssocID="{81F6B11E-EF4F-44DB-8875-DD9B1F38009E}" presName="srcNode" presStyleLbl="node1" presStyleIdx="0" presStyleCnt="7"/>
      <dgm:spPr/>
    </dgm:pt>
    <dgm:pt modelId="{662C06EF-4CF6-45DA-A955-FB8ADBB4A7C7}" type="pres">
      <dgm:prSet presAssocID="{81F6B11E-EF4F-44DB-8875-DD9B1F38009E}" presName="conn" presStyleLbl="parChTrans1D2" presStyleIdx="0" presStyleCnt="1"/>
      <dgm:spPr/>
    </dgm:pt>
    <dgm:pt modelId="{4374B3BC-C991-423D-B078-4FC1A694AEA2}" type="pres">
      <dgm:prSet presAssocID="{81F6B11E-EF4F-44DB-8875-DD9B1F38009E}" presName="extraNode" presStyleLbl="node1" presStyleIdx="0" presStyleCnt="7"/>
      <dgm:spPr/>
    </dgm:pt>
    <dgm:pt modelId="{A3FFDCED-F3F4-40D2-8BEB-0D8219865F41}" type="pres">
      <dgm:prSet presAssocID="{81F6B11E-EF4F-44DB-8875-DD9B1F38009E}" presName="dstNode" presStyleLbl="node1" presStyleIdx="0" presStyleCnt="7"/>
      <dgm:spPr/>
    </dgm:pt>
    <dgm:pt modelId="{90C6A8F0-DAD9-4174-A4AD-C51DC0DAE1A5}" type="pres">
      <dgm:prSet presAssocID="{525A9409-984E-4F0C-BD19-67F2CACAE877}" presName="text_1" presStyleLbl="node1" presStyleIdx="0" presStyleCnt="7">
        <dgm:presLayoutVars>
          <dgm:bulletEnabled val="1"/>
        </dgm:presLayoutVars>
      </dgm:prSet>
      <dgm:spPr/>
    </dgm:pt>
    <dgm:pt modelId="{AE22E897-398B-487C-85FC-2480A26B8672}" type="pres">
      <dgm:prSet presAssocID="{525A9409-984E-4F0C-BD19-67F2CACAE877}" presName="accent_1" presStyleCnt="0"/>
      <dgm:spPr/>
    </dgm:pt>
    <dgm:pt modelId="{DCA8777E-3034-442B-80AB-C6547D1BFB0F}" type="pres">
      <dgm:prSet presAssocID="{525A9409-984E-4F0C-BD19-67F2CACAE877}" presName="accentRepeatNode" presStyleLbl="solidFgAcc1" presStyleIdx="0" presStyleCnt="7"/>
      <dgm:spPr/>
    </dgm:pt>
    <dgm:pt modelId="{CB540F85-8FAB-4704-946C-04CB441131CA}" type="pres">
      <dgm:prSet presAssocID="{79A00225-D98E-4D1F-A9C5-B87AA9FA8080}" presName="text_2" presStyleLbl="node1" presStyleIdx="1" presStyleCnt="7">
        <dgm:presLayoutVars>
          <dgm:bulletEnabled val="1"/>
        </dgm:presLayoutVars>
      </dgm:prSet>
      <dgm:spPr/>
    </dgm:pt>
    <dgm:pt modelId="{71354696-71E0-4DB5-AADD-A0A799647BE8}" type="pres">
      <dgm:prSet presAssocID="{79A00225-D98E-4D1F-A9C5-B87AA9FA8080}" presName="accent_2" presStyleCnt="0"/>
      <dgm:spPr/>
    </dgm:pt>
    <dgm:pt modelId="{0934BDC0-947F-4160-B49F-9A74416F4067}" type="pres">
      <dgm:prSet presAssocID="{79A00225-D98E-4D1F-A9C5-B87AA9FA8080}" presName="accentRepeatNode" presStyleLbl="solidFgAcc1" presStyleIdx="1" presStyleCnt="7"/>
      <dgm:spPr/>
    </dgm:pt>
    <dgm:pt modelId="{0D9D8C57-EFA2-471C-AFB8-1E5A1F6785B9}" type="pres">
      <dgm:prSet presAssocID="{6D28BE64-4B99-4936-BCC4-534698FB6A3B}" presName="text_3" presStyleLbl="node1" presStyleIdx="2" presStyleCnt="7">
        <dgm:presLayoutVars>
          <dgm:bulletEnabled val="1"/>
        </dgm:presLayoutVars>
      </dgm:prSet>
      <dgm:spPr/>
    </dgm:pt>
    <dgm:pt modelId="{C67616FB-7C5F-471B-9EE0-7CB81AE59826}" type="pres">
      <dgm:prSet presAssocID="{6D28BE64-4B99-4936-BCC4-534698FB6A3B}" presName="accent_3" presStyleCnt="0"/>
      <dgm:spPr/>
    </dgm:pt>
    <dgm:pt modelId="{8D62132B-21E8-4562-B8D9-E75A8C88D059}" type="pres">
      <dgm:prSet presAssocID="{6D28BE64-4B99-4936-BCC4-534698FB6A3B}" presName="accentRepeatNode" presStyleLbl="solidFgAcc1" presStyleIdx="2" presStyleCnt="7"/>
      <dgm:spPr/>
    </dgm:pt>
    <dgm:pt modelId="{C532EF95-83BA-4300-84ED-3C1A8545FDBE}" type="pres">
      <dgm:prSet presAssocID="{C7442526-8C1A-404E-B56B-91DD251AD0B9}" presName="text_4" presStyleLbl="node1" presStyleIdx="3" presStyleCnt="7">
        <dgm:presLayoutVars>
          <dgm:bulletEnabled val="1"/>
        </dgm:presLayoutVars>
      </dgm:prSet>
      <dgm:spPr/>
    </dgm:pt>
    <dgm:pt modelId="{F25BE1D5-9DA3-4089-A671-2F7B14251827}" type="pres">
      <dgm:prSet presAssocID="{C7442526-8C1A-404E-B56B-91DD251AD0B9}" presName="accent_4" presStyleCnt="0"/>
      <dgm:spPr/>
    </dgm:pt>
    <dgm:pt modelId="{63516B54-9525-4C64-ADE7-36121DCFAF0D}" type="pres">
      <dgm:prSet presAssocID="{C7442526-8C1A-404E-B56B-91DD251AD0B9}" presName="accentRepeatNode" presStyleLbl="solidFgAcc1" presStyleIdx="3" presStyleCnt="7"/>
      <dgm:spPr/>
    </dgm:pt>
    <dgm:pt modelId="{3F1E1B1C-51A6-4A43-BFDA-C7B8D360790A}" type="pres">
      <dgm:prSet presAssocID="{F66C56DB-6F9F-47E6-AD3A-35DF1DC6818D}" presName="text_5" presStyleLbl="node1" presStyleIdx="4" presStyleCnt="7">
        <dgm:presLayoutVars>
          <dgm:bulletEnabled val="1"/>
        </dgm:presLayoutVars>
      </dgm:prSet>
      <dgm:spPr/>
    </dgm:pt>
    <dgm:pt modelId="{583086DF-042F-4EED-9E98-53AAF9AD1AC1}" type="pres">
      <dgm:prSet presAssocID="{F66C56DB-6F9F-47E6-AD3A-35DF1DC6818D}" presName="accent_5" presStyleCnt="0"/>
      <dgm:spPr/>
    </dgm:pt>
    <dgm:pt modelId="{C4103780-B034-4AE3-AD4F-650D47B67506}" type="pres">
      <dgm:prSet presAssocID="{F66C56DB-6F9F-47E6-AD3A-35DF1DC6818D}" presName="accentRepeatNode" presStyleLbl="solidFgAcc1" presStyleIdx="4" presStyleCnt="7"/>
      <dgm:spPr/>
    </dgm:pt>
    <dgm:pt modelId="{42382DEC-0264-46DE-83E9-8DACAABEB03C}" type="pres">
      <dgm:prSet presAssocID="{A53CC1A7-CB3E-491D-8695-CDA9F9610C39}" presName="text_6" presStyleLbl="node1" presStyleIdx="5" presStyleCnt="7">
        <dgm:presLayoutVars>
          <dgm:bulletEnabled val="1"/>
        </dgm:presLayoutVars>
      </dgm:prSet>
      <dgm:spPr/>
    </dgm:pt>
    <dgm:pt modelId="{04FB0243-E9AB-488F-8013-81BE40DAFBBB}" type="pres">
      <dgm:prSet presAssocID="{A53CC1A7-CB3E-491D-8695-CDA9F9610C39}" presName="accent_6" presStyleCnt="0"/>
      <dgm:spPr/>
    </dgm:pt>
    <dgm:pt modelId="{62C2F5B4-CB14-4BFC-9046-DD54B2EF385A}" type="pres">
      <dgm:prSet presAssocID="{A53CC1A7-CB3E-491D-8695-CDA9F9610C39}" presName="accentRepeatNode" presStyleLbl="solidFgAcc1" presStyleIdx="5" presStyleCnt="7"/>
      <dgm:spPr/>
    </dgm:pt>
    <dgm:pt modelId="{6AFF407A-851C-4547-94AA-31F0438088B3}" type="pres">
      <dgm:prSet presAssocID="{0BBE7ACA-0B5D-43A4-9A7F-D6FE3055B547}" presName="text_7" presStyleLbl="node1" presStyleIdx="6" presStyleCnt="7">
        <dgm:presLayoutVars>
          <dgm:bulletEnabled val="1"/>
        </dgm:presLayoutVars>
      </dgm:prSet>
      <dgm:spPr/>
    </dgm:pt>
    <dgm:pt modelId="{097CEDFB-020A-4B1F-9918-A6172964FD98}" type="pres">
      <dgm:prSet presAssocID="{0BBE7ACA-0B5D-43A4-9A7F-D6FE3055B547}" presName="accent_7" presStyleCnt="0"/>
      <dgm:spPr/>
    </dgm:pt>
    <dgm:pt modelId="{D02A56AE-8683-49C5-93C9-EB0F324461DC}" type="pres">
      <dgm:prSet presAssocID="{0BBE7ACA-0B5D-43A4-9A7F-D6FE3055B547}" presName="accentRepeatNode" presStyleLbl="solidFgAcc1" presStyleIdx="6" presStyleCnt="7"/>
      <dgm:spPr/>
    </dgm:pt>
  </dgm:ptLst>
  <dgm:cxnLst>
    <dgm:cxn modelId="{5D458008-88EF-4D30-8B9D-6A1E7A1F00DC}" type="presOf" srcId="{F66C56DB-6F9F-47E6-AD3A-35DF1DC6818D}" destId="{3F1E1B1C-51A6-4A43-BFDA-C7B8D360790A}" srcOrd="0" destOrd="0" presId="urn:microsoft.com/office/officeart/2008/layout/VerticalCurvedList"/>
    <dgm:cxn modelId="{048D101A-C9A7-45B6-95DB-97FFD1470C2A}" type="presOf" srcId="{C7442526-8C1A-404E-B56B-91DD251AD0B9}" destId="{C532EF95-83BA-4300-84ED-3C1A8545FDBE}" srcOrd="0" destOrd="0" presId="urn:microsoft.com/office/officeart/2008/layout/VerticalCurvedList"/>
    <dgm:cxn modelId="{188B2C2D-035D-43BE-8318-8C3847EC7A73}" type="presOf" srcId="{6D28BE64-4B99-4936-BCC4-534698FB6A3B}" destId="{0D9D8C57-EFA2-471C-AFB8-1E5A1F6785B9}" srcOrd="0" destOrd="0" presId="urn:microsoft.com/office/officeart/2008/layout/VerticalCurvedList"/>
    <dgm:cxn modelId="{53D7053D-B914-425D-9BD9-5485F4C2A2CF}" srcId="{81F6B11E-EF4F-44DB-8875-DD9B1F38009E}" destId="{A53CC1A7-CB3E-491D-8695-CDA9F9610C39}" srcOrd="5" destOrd="0" parTransId="{68727DD3-0469-4CFF-8BB9-DBF3BDE65293}" sibTransId="{B6ED46A7-EB95-4561-9481-B07C11CF8D2A}"/>
    <dgm:cxn modelId="{AC78CD5C-7A83-467D-9FC3-07AE3702608C}" type="presOf" srcId="{A53CC1A7-CB3E-491D-8695-CDA9F9610C39}" destId="{42382DEC-0264-46DE-83E9-8DACAABEB03C}" srcOrd="0" destOrd="0" presId="urn:microsoft.com/office/officeart/2008/layout/VerticalCurvedList"/>
    <dgm:cxn modelId="{23D95753-ADA3-426D-ADC5-154C9B216CC2}" srcId="{81F6B11E-EF4F-44DB-8875-DD9B1F38009E}" destId="{C0D4EFBA-D5BE-4DFF-B8D1-63C76AEBAB4F}" srcOrd="9" destOrd="0" parTransId="{C6766039-AFAF-461E-83D7-33E5AA1F55AE}" sibTransId="{361220FA-48FE-4178-B875-440A44FB727B}"/>
    <dgm:cxn modelId="{0FCBE25A-BC30-4F06-BFF2-BA2E122AC451}" type="presOf" srcId="{0BBE7ACA-0B5D-43A4-9A7F-D6FE3055B547}" destId="{6AFF407A-851C-4547-94AA-31F0438088B3}" srcOrd="0" destOrd="0" presId="urn:microsoft.com/office/officeart/2008/layout/VerticalCurvedList"/>
    <dgm:cxn modelId="{A1C6ED85-D411-4ED8-9C82-D388BDBBDD4B}" srcId="{81F6B11E-EF4F-44DB-8875-DD9B1F38009E}" destId="{525A9409-984E-4F0C-BD19-67F2CACAE877}" srcOrd="0" destOrd="0" parTransId="{662A0791-5039-41CF-B57B-13D84EFE2F7A}" sibTransId="{A86FF9A0-236A-4798-BA42-AF898D2F287A}"/>
    <dgm:cxn modelId="{125C568F-4CD2-4561-8DA4-F3FDA9150033}" srcId="{81F6B11E-EF4F-44DB-8875-DD9B1F38009E}" destId="{6D28BE64-4B99-4936-BCC4-534698FB6A3B}" srcOrd="2" destOrd="0" parTransId="{5EB8B050-4FA9-4AB1-A5BC-F8D87D350470}" sibTransId="{47B64D80-C166-4FB3-8F15-896B94C3F73E}"/>
    <dgm:cxn modelId="{32185A9B-6813-4F16-B74A-6B6C7D2D5AC7}" type="presOf" srcId="{525A9409-984E-4F0C-BD19-67F2CACAE877}" destId="{90C6A8F0-DAD9-4174-A4AD-C51DC0DAE1A5}" srcOrd="0" destOrd="0" presId="urn:microsoft.com/office/officeart/2008/layout/VerticalCurvedList"/>
    <dgm:cxn modelId="{123719A0-02AB-4998-8D12-318859A44129}" type="presOf" srcId="{A86FF9A0-236A-4798-BA42-AF898D2F287A}" destId="{662C06EF-4CF6-45DA-A955-FB8ADBB4A7C7}" srcOrd="0" destOrd="0" presId="urn:microsoft.com/office/officeart/2008/layout/VerticalCurvedList"/>
    <dgm:cxn modelId="{4672C7A1-B39B-48C7-8E80-7F652D0B446E}" srcId="{81F6B11E-EF4F-44DB-8875-DD9B1F38009E}" destId="{C1CDCA53-6FF2-4F85-81AD-C534039B4184}" srcOrd="10" destOrd="0" parTransId="{90EE5093-5176-4FFE-AF2C-325230E10778}" sibTransId="{D95E1817-E8BE-4616-A560-3FDA783CA6FA}"/>
    <dgm:cxn modelId="{B53EF7A9-CCE2-4FC8-9F97-D18DD2865ECF}" srcId="{81F6B11E-EF4F-44DB-8875-DD9B1F38009E}" destId="{79A00225-D98E-4D1F-A9C5-B87AA9FA8080}" srcOrd="1" destOrd="0" parTransId="{BCDF72A1-232C-4F8D-9BA6-CBC198B1F69B}" sibTransId="{F05B1B6F-3BF8-4C58-8EB7-088F78E6AD59}"/>
    <dgm:cxn modelId="{FAF1B3AE-6FF8-45F5-90C4-CE83028E994F}" srcId="{81F6B11E-EF4F-44DB-8875-DD9B1F38009E}" destId="{C7442526-8C1A-404E-B56B-91DD251AD0B9}" srcOrd="3" destOrd="0" parTransId="{45DBE4CA-1399-41A9-BD7F-A617BCF9FC89}" sibTransId="{ACA7BCCE-7A47-4928-92C5-275B0DA90958}"/>
    <dgm:cxn modelId="{F5F33EB4-849A-48AB-9A96-292E59DAC9BC}" srcId="{81F6B11E-EF4F-44DB-8875-DD9B1F38009E}" destId="{FADECEF2-EAB6-4A8F-8E89-85570AA675F6}" srcOrd="7" destOrd="0" parTransId="{48D7DEF5-F641-48E2-ADA5-125A4AAF4B1C}" sibTransId="{063AAEE7-34EB-4129-8FD2-16C9B5FF4B04}"/>
    <dgm:cxn modelId="{0F589AC5-08B1-49D9-84FE-2F7EC69E0942}" srcId="{81F6B11E-EF4F-44DB-8875-DD9B1F38009E}" destId="{97BE4767-1364-4689-884A-1906222CA99B}" srcOrd="8" destOrd="0" parTransId="{D037314E-641E-48A3-8335-AA3AB84B0C3A}" sibTransId="{7ED231A9-14B7-4317-8E2D-E6E84E23C788}"/>
    <dgm:cxn modelId="{B37D8EED-9318-4A06-9B76-5851E8CA9C7D}" srcId="{81F6B11E-EF4F-44DB-8875-DD9B1F38009E}" destId="{F66C56DB-6F9F-47E6-AD3A-35DF1DC6818D}" srcOrd="4" destOrd="0" parTransId="{7DF20FBD-CBD8-4DF0-BCA4-2A275F64E598}" sibTransId="{A8C20906-2C1B-489A-829C-188C6061D1FB}"/>
    <dgm:cxn modelId="{7D976BEF-248D-4802-AA31-BFCB5EA5A828}" type="presOf" srcId="{81F6B11E-EF4F-44DB-8875-DD9B1F38009E}" destId="{7951B8BE-7DB6-4C94-85FB-314914A5B11F}" srcOrd="0" destOrd="0" presId="urn:microsoft.com/office/officeart/2008/layout/VerticalCurvedList"/>
    <dgm:cxn modelId="{D83CB0F5-CB96-40CE-8DC2-0ECC546EF3F7}" type="presOf" srcId="{79A00225-D98E-4D1F-A9C5-B87AA9FA8080}" destId="{CB540F85-8FAB-4704-946C-04CB441131CA}" srcOrd="0" destOrd="0" presId="urn:microsoft.com/office/officeart/2008/layout/VerticalCurvedList"/>
    <dgm:cxn modelId="{0E317AFE-55E3-480B-8D31-1533F8BC3179}" srcId="{81F6B11E-EF4F-44DB-8875-DD9B1F38009E}" destId="{0BBE7ACA-0B5D-43A4-9A7F-D6FE3055B547}" srcOrd="6" destOrd="0" parTransId="{B3477BBA-84FB-473B-81BB-5F2585F30ED3}" sibTransId="{89ACDCF5-D4D7-4E2D-9BD1-E604F250B1BB}"/>
    <dgm:cxn modelId="{60349EAE-3E5C-469C-BF5F-CEB7B62970FB}" type="presParOf" srcId="{7951B8BE-7DB6-4C94-85FB-314914A5B11F}" destId="{D1FEB39A-21C0-4862-AC76-13006280D473}" srcOrd="0" destOrd="0" presId="urn:microsoft.com/office/officeart/2008/layout/VerticalCurvedList"/>
    <dgm:cxn modelId="{A92D262F-48BB-4D99-A612-9B3291C73FCA}" type="presParOf" srcId="{D1FEB39A-21C0-4862-AC76-13006280D473}" destId="{C6E5B6F0-BC01-4664-91FC-4DC6E566DB04}" srcOrd="0" destOrd="0" presId="urn:microsoft.com/office/officeart/2008/layout/VerticalCurvedList"/>
    <dgm:cxn modelId="{265757D2-47CF-464E-AD1C-2819841E25CE}" type="presParOf" srcId="{C6E5B6F0-BC01-4664-91FC-4DC6E566DB04}" destId="{EE282BAE-64E6-41CA-856A-F3CBF5ACCA9F}" srcOrd="0" destOrd="0" presId="urn:microsoft.com/office/officeart/2008/layout/VerticalCurvedList"/>
    <dgm:cxn modelId="{73070621-2456-44E1-9442-067733BC4057}" type="presParOf" srcId="{C6E5B6F0-BC01-4664-91FC-4DC6E566DB04}" destId="{662C06EF-4CF6-45DA-A955-FB8ADBB4A7C7}" srcOrd="1" destOrd="0" presId="urn:microsoft.com/office/officeart/2008/layout/VerticalCurvedList"/>
    <dgm:cxn modelId="{F1C4FB30-3392-4DBC-AB03-5B0F9E20E771}" type="presParOf" srcId="{C6E5B6F0-BC01-4664-91FC-4DC6E566DB04}" destId="{4374B3BC-C991-423D-B078-4FC1A694AEA2}" srcOrd="2" destOrd="0" presId="urn:microsoft.com/office/officeart/2008/layout/VerticalCurvedList"/>
    <dgm:cxn modelId="{929B51C6-55B4-4390-A3DA-1BCE48B4306B}" type="presParOf" srcId="{C6E5B6F0-BC01-4664-91FC-4DC6E566DB04}" destId="{A3FFDCED-F3F4-40D2-8BEB-0D8219865F41}" srcOrd="3" destOrd="0" presId="urn:microsoft.com/office/officeart/2008/layout/VerticalCurvedList"/>
    <dgm:cxn modelId="{401BA00C-F4D1-4358-A90C-B9FF417F5549}" type="presParOf" srcId="{D1FEB39A-21C0-4862-AC76-13006280D473}" destId="{90C6A8F0-DAD9-4174-A4AD-C51DC0DAE1A5}" srcOrd="1" destOrd="0" presId="urn:microsoft.com/office/officeart/2008/layout/VerticalCurvedList"/>
    <dgm:cxn modelId="{C9399975-97FA-4CF7-AB25-78A7A8F5BBF4}" type="presParOf" srcId="{D1FEB39A-21C0-4862-AC76-13006280D473}" destId="{AE22E897-398B-487C-85FC-2480A26B8672}" srcOrd="2" destOrd="0" presId="urn:microsoft.com/office/officeart/2008/layout/VerticalCurvedList"/>
    <dgm:cxn modelId="{667503BD-34DD-4A59-BA4A-176DDC851C5E}" type="presParOf" srcId="{AE22E897-398B-487C-85FC-2480A26B8672}" destId="{DCA8777E-3034-442B-80AB-C6547D1BFB0F}" srcOrd="0" destOrd="0" presId="urn:microsoft.com/office/officeart/2008/layout/VerticalCurvedList"/>
    <dgm:cxn modelId="{F2D5FC4E-C82E-47F3-8283-085BAF722557}" type="presParOf" srcId="{D1FEB39A-21C0-4862-AC76-13006280D473}" destId="{CB540F85-8FAB-4704-946C-04CB441131CA}" srcOrd="3" destOrd="0" presId="urn:microsoft.com/office/officeart/2008/layout/VerticalCurvedList"/>
    <dgm:cxn modelId="{AD78129C-5830-4C0B-B23B-FEE578B4436E}" type="presParOf" srcId="{D1FEB39A-21C0-4862-AC76-13006280D473}" destId="{71354696-71E0-4DB5-AADD-A0A799647BE8}" srcOrd="4" destOrd="0" presId="urn:microsoft.com/office/officeart/2008/layout/VerticalCurvedList"/>
    <dgm:cxn modelId="{370622E5-762E-4F4E-8ECF-7DE7742BF9B3}" type="presParOf" srcId="{71354696-71E0-4DB5-AADD-A0A799647BE8}" destId="{0934BDC0-947F-4160-B49F-9A74416F4067}" srcOrd="0" destOrd="0" presId="urn:microsoft.com/office/officeart/2008/layout/VerticalCurvedList"/>
    <dgm:cxn modelId="{D642123B-56E1-4120-B0EE-59052A04C047}" type="presParOf" srcId="{D1FEB39A-21C0-4862-AC76-13006280D473}" destId="{0D9D8C57-EFA2-471C-AFB8-1E5A1F6785B9}" srcOrd="5" destOrd="0" presId="urn:microsoft.com/office/officeart/2008/layout/VerticalCurvedList"/>
    <dgm:cxn modelId="{A7DA0C1F-5D48-4654-9DE1-BCA927D17682}" type="presParOf" srcId="{D1FEB39A-21C0-4862-AC76-13006280D473}" destId="{C67616FB-7C5F-471B-9EE0-7CB81AE59826}" srcOrd="6" destOrd="0" presId="urn:microsoft.com/office/officeart/2008/layout/VerticalCurvedList"/>
    <dgm:cxn modelId="{1234D552-13EE-494F-A806-E4E66F59D192}" type="presParOf" srcId="{C67616FB-7C5F-471B-9EE0-7CB81AE59826}" destId="{8D62132B-21E8-4562-B8D9-E75A8C88D059}" srcOrd="0" destOrd="0" presId="urn:microsoft.com/office/officeart/2008/layout/VerticalCurvedList"/>
    <dgm:cxn modelId="{2E052F5B-CBE1-4A43-8611-B4348AB3B83B}" type="presParOf" srcId="{D1FEB39A-21C0-4862-AC76-13006280D473}" destId="{C532EF95-83BA-4300-84ED-3C1A8545FDBE}" srcOrd="7" destOrd="0" presId="urn:microsoft.com/office/officeart/2008/layout/VerticalCurvedList"/>
    <dgm:cxn modelId="{AB62F0A4-AACA-4A40-BCDA-662091C780EE}" type="presParOf" srcId="{D1FEB39A-21C0-4862-AC76-13006280D473}" destId="{F25BE1D5-9DA3-4089-A671-2F7B14251827}" srcOrd="8" destOrd="0" presId="urn:microsoft.com/office/officeart/2008/layout/VerticalCurvedList"/>
    <dgm:cxn modelId="{0D8AB32E-1F69-4CE5-B185-186C08EAFE3B}" type="presParOf" srcId="{F25BE1D5-9DA3-4089-A671-2F7B14251827}" destId="{63516B54-9525-4C64-ADE7-36121DCFAF0D}" srcOrd="0" destOrd="0" presId="urn:microsoft.com/office/officeart/2008/layout/VerticalCurvedList"/>
    <dgm:cxn modelId="{CA470702-CA9A-4C87-9E2B-9EE5120180A0}" type="presParOf" srcId="{D1FEB39A-21C0-4862-AC76-13006280D473}" destId="{3F1E1B1C-51A6-4A43-BFDA-C7B8D360790A}" srcOrd="9" destOrd="0" presId="urn:microsoft.com/office/officeart/2008/layout/VerticalCurvedList"/>
    <dgm:cxn modelId="{81D61B32-1705-40F6-BD18-B45C54E0A214}" type="presParOf" srcId="{D1FEB39A-21C0-4862-AC76-13006280D473}" destId="{583086DF-042F-4EED-9E98-53AAF9AD1AC1}" srcOrd="10" destOrd="0" presId="urn:microsoft.com/office/officeart/2008/layout/VerticalCurvedList"/>
    <dgm:cxn modelId="{85511B21-7F79-4FDE-831E-568DD28E4366}" type="presParOf" srcId="{583086DF-042F-4EED-9E98-53AAF9AD1AC1}" destId="{C4103780-B034-4AE3-AD4F-650D47B67506}" srcOrd="0" destOrd="0" presId="urn:microsoft.com/office/officeart/2008/layout/VerticalCurvedList"/>
    <dgm:cxn modelId="{2A0A2F85-192E-4D8D-8415-D59E41C0F22A}" type="presParOf" srcId="{D1FEB39A-21C0-4862-AC76-13006280D473}" destId="{42382DEC-0264-46DE-83E9-8DACAABEB03C}" srcOrd="11" destOrd="0" presId="urn:microsoft.com/office/officeart/2008/layout/VerticalCurvedList"/>
    <dgm:cxn modelId="{98B37D19-93EA-40A1-A663-D1D4E15C360D}" type="presParOf" srcId="{D1FEB39A-21C0-4862-AC76-13006280D473}" destId="{04FB0243-E9AB-488F-8013-81BE40DAFBBB}" srcOrd="12" destOrd="0" presId="urn:microsoft.com/office/officeart/2008/layout/VerticalCurvedList"/>
    <dgm:cxn modelId="{E8E1EE28-ECAA-47D0-8F0C-6E8F118F312C}" type="presParOf" srcId="{04FB0243-E9AB-488F-8013-81BE40DAFBBB}" destId="{62C2F5B4-CB14-4BFC-9046-DD54B2EF385A}" srcOrd="0" destOrd="0" presId="urn:microsoft.com/office/officeart/2008/layout/VerticalCurvedList"/>
    <dgm:cxn modelId="{B23C6A43-CF3B-4DD7-B6AE-22525140AB46}" type="presParOf" srcId="{D1FEB39A-21C0-4862-AC76-13006280D473}" destId="{6AFF407A-851C-4547-94AA-31F0438088B3}" srcOrd="13" destOrd="0" presId="urn:microsoft.com/office/officeart/2008/layout/VerticalCurvedList"/>
    <dgm:cxn modelId="{800855A9-19D0-4BB5-88D5-D90B607CBBFC}" type="presParOf" srcId="{D1FEB39A-21C0-4862-AC76-13006280D473}" destId="{097CEDFB-020A-4B1F-9918-A6172964FD98}" srcOrd="14" destOrd="0" presId="urn:microsoft.com/office/officeart/2008/layout/VerticalCurvedList"/>
    <dgm:cxn modelId="{93841069-F2CA-4E48-BD7D-ACDCB2397C1D}" type="presParOf" srcId="{097CEDFB-020A-4B1F-9918-A6172964FD98}" destId="{D02A56AE-8683-49C5-93C9-EB0F324461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614DE9C-DC63-4691-8F53-8D090BFED4E3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0E2D9D32-225C-4710-8DA7-6F109E29A32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like I am going to be sick</a:t>
          </a:r>
        </a:p>
      </dgm:t>
    </dgm:pt>
    <dgm:pt modelId="{303DA377-7783-4574-9894-E9AD491410CF}" type="parTrans" cxnId="{7A9907EF-972F-4BB1-8351-D0573719640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288CF5A-C4BE-458C-97CD-D417F7475ED8}" type="sibTrans" cxnId="{7A9907EF-972F-4BB1-8351-D0573719640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4599049-108A-4A7B-B52C-ADB194124041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really hot</a:t>
          </a:r>
        </a:p>
      </dgm:t>
    </dgm:pt>
    <dgm:pt modelId="{5FEBA9B9-F722-4876-8BBB-D22970A364A5}" type="parTrans" cxnId="{87596567-33E0-4831-89FF-0D900B4EC2F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C53EBE-3082-48B3-8FF0-FDC2437420AD}" type="sibTrans" cxnId="{87596567-33E0-4831-89FF-0D900B4EC2F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8F1F27D-028D-45FC-ADC6-9FA39A6FD332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heart is beating really fast</a:t>
          </a:r>
        </a:p>
      </dgm:t>
    </dgm:pt>
    <dgm:pt modelId="{0C80CAA3-AE71-4F7D-956A-3C6BB98D76C3}" type="parTrans" cxnId="{C6380373-C289-4BE2-9D15-9DC9CC8FF715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4116DBA-29F0-48C9-ADDC-ECCE3E334C69}" type="sibTrans" cxnId="{C6380373-C289-4BE2-9D15-9DC9CC8FF715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F01989-8D13-4B57-A812-E50A19A026DC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eyes feel really itchy and are red</a:t>
          </a:r>
        </a:p>
      </dgm:t>
    </dgm:pt>
    <dgm:pt modelId="{2B84B9B0-8816-47F0-92A0-F626BB8C2F71}" type="parTrans" cxnId="{4E383013-9A31-4854-AF88-F19E8F5B06D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54BC813-70C1-4ADF-B475-F76228E963A6}" type="sibTrans" cxnId="{4E383013-9A31-4854-AF88-F19E8F5B06D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380D338-890E-4E36-8DC2-8D16376F555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want sausages for my tea tonight</a:t>
          </a:r>
        </a:p>
      </dgm:t>
    </dgm:pt>
    <dgm:pt modelId="{9B8FE2B0-CFEC-41F7-8D16-9944C894672F}" type="parTrans" cxnId="{570D7BF7-FAEA-4322-8B4C-5BDFD9D9CC0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C3E5FE3-8E3F-4DD3-B3FA-C4A9B8AF899D}" type="sibTrans" cxnId="{570D7BF7-FAEA-4322-8B4C-5BDFD9D9CC0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906E486-044F-4D40-8D7F-064FF5880FE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tongue feels fat and swollen</a:t>
          </a:r>
        </a:p>
      </dgm:t>
    </dgm:pt>
    <dgm:pt modelId="{8F4D3453-005E-4D69-8FC5-3D9523FC4DC6}" type="parTrans" cxnId="{15124B0D-571B-4234-81AD-037DC1D3AC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E2986F3-A952-483D-8DCD-7113562982D6}" type="sibTrans" cxnId="{15124B0D-571B-4234-81AD-037DC1D3AC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71FE346-32D8-49D9-B8C8-9D8C78C328C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dizzy</a:t>
          </a:r>
        </a:p>
      </dgm:t>
    </dgm:pt>
    <dgm:pt modelId="{562DD338-E533-4645-898B-FF58B979EC4B}" type="parTrans" cxnId="{5D7C272A-3844-4F74-A906-82EB3DCD135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08455EA-39B9-41E2-BE8E-603735C2E06F}" type="sibTrans" cxnId="{5D7C272A-3844-4F74-A906-82EB3DCD135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DE53225-C2E5-46BF-8FF9-57F115085454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need to do my homework</a:t>
          </a:r>
        </a:p>
      </dgm:t>
    </dgm:pt>
    <dgm:pt modelId="{42BD4CDA-32B0-4021-AFC6-43340A9E0458}" type="parTrans" cxnId="{AB8D2C0D-0743-4885-9580-9625E6A3167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36243F6-09CC-4445-98F6-506C4CA8AC2E}" type="sibTrans" cxnId="{AB8D2C0D-0743-4885-9580-9625E6A3167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5E6EDC8-B0F9-48D0-9552-C8BFE9474E2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skin feels hot and is itching</a:t>
          </a:r>
        </a:p>
      </dgm:t>
    </dgm:pt>
    <dgm:pt modelId="{00C85730-931A-4516-8566-E39AC7CF431C}" type="parTrans" cxnId="{BDDD0BFB-1BC4-4A75-BF47-48BF9139E86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054C1E6-0863-4DB2-A915-51ACA64BB653}" type="sibTrans" cxnId="{BDDD0BFB-1BC4-4A75-BF47-48BF9139E86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6814180-72EF-4D6E-BC83-5675667639D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need to go to the shops</a:t>
          </a:r>
        </a:p>
      </dgm:t>
    </dgm:pt>
    <dgm:pt modelId="{3E1D0577-D47A-4B3F-BCE9-227A05B03889}" type="parTrans" cxnId="{6C5C56D2-B7A8-4F74-A828-5E4FEE22701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5834F52-9A49-4775-9D57-AA7EE7F3F855}" type="sibTrans" cxnId="{6C5C56D2-B7A8-4F74-A828-5E4FEE22701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5E90524-9508-49D2-92C2-63F0CCE46544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face is swelling</a:t>
          </a:r>
        </a:p>
      </dgm:t>
    </dgm:pt>
    <dgm:pt modelId="{FDAE9C6F-5B44-4E69-9FDF-3CD0B2026F9C}" type="parTrans" cxnId="{6A881663-0604-4774-A59D-413368EE833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174CA3B-9AC0-4BC8-A392-7A4D937AE8E2}" type="sibTrans" cxnId="{6A881663-0604-4774-A59D-413368EE833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C9605C2-923D-47D1-B2CB-72FC12F32509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am finding it more difficult to breathe</a:t>
          </a:r>
        </a:p>
      </dgm:t>
    </dgm:pt>
    <dgm:pt modelId="{11D2B715-73B7-4967-8B87-3C2627F9C282}" type="parTrans" cxnId="{0FB1797A-9D1D-4378-B7F4-5F48D1555EC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5054644-6D43-4020-A456-EC6598C4D9F4}" type="sibTrans" cxnId="{0FB1797A-9D1D-4378-B7F4-5F48D1555EC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7A35CCF-36A8-4E39-85EF-91567C2B6759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tummy hurts</a:t>
          </a:r>
        </a:p>
      </dgm:t>
    </dgm:pt>
    <dgm:pt modelId="{3CAB72A4-A09F-4859-9E1B-F97D5EFBAC5D}" type="parTrans" cxnId="{3573F49F-99D8-420F-94DE-09A7BD200BC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C0F3ACC-887B-489B-96C0-A18D9F910888}" type="sibTrans" cxnId="{3573F49F-99D8-420F-94DE-09A7BD200BC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026680B-46A1-455F-A563-420E73A5EA86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hands have turned blue</a:t>
          </a:r>
        </a:p>
      </dgm:t>
    </dgm:pt>
    <dgm:pt modelId="{A40951E2-87C2-4502-8717-C089FE47B24C}" type="parTrans" cxnId="{53230DAF-0A92-4CF0-A5AF-8BC8C0AD01B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A6D390C-779D-4FF3-9D40-7F3906C9A567}" type="sibTrans" cxnId="{53230DAF-0A92-4CF0-A5AF-8BC8C0AD01B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EF81E87-D8E0-4858-BD4F-9EAFFDC4CA8C}" type="pres">
      <dgm:prSet presAssocID="{4614DE9C-DC63-4691-8F53-8D090BFED4E3}" presName="diagram" presStyleCnt="0">
        <dgm:presLayoutVars>
          <dgm:dir/>
          <dgm:resizeHandles val="exact"/>
        </dgm:presLayoutVars>
      </dgm:prSet>
      <dgm:spPr/>
    </dgm:pt>
    <dgm:pt modelId="{537C5B23-AF29-4C63-8E86-718F4335F742}" type="pres">
      <dgm:prSet presAssocID="{0E2D9D32-225C-4710-8DA7-6F109E29A325}" presName="node" presStyleLbl="node1" presStyleIdx="0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DF04450B-DF71-41BB-AA96-7D4B34ADE92E}" type="pres">
      <dgm:prSet presAssocID="{3288CF5A-C4BE-458C-97CD-D417F7475ED8}" presName="sibTrans" presStyleCnt="0"/>
      <dgm:spPr/>
    </dgm:pt>
    <dgm:pt modelId="{11A41C44-4345-48B8-93BD-7D0A1071D41C}" type="pres">
      <dgm:prSet presAssocID="{34599049-108A-4A7B-B52C-ADB194124041}" presName="node" presStyleLbl="node1" presStyleIdx="1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33A24F45-A4D2-4B9D-9A51-69472B3E2A7D}" type="pres">
      <dgm:prSet presAssocID="{77C53EBE-3082-48B3-8FF0-FDC2437420AD}" presName="sibTrans" presStyleCnt="0"/>
      <dgm:spPr/>
    </dgm:pt>
    <dgm:pt modelId="{DE1375CF-EACA-473A-A139-5B8AA52170D5}" type="pres">
      <dgm:prSet presAssocID="{88F1F27D-028D-45FC-ADC6-9FA39A6FD332}" presName="node" presStyleLbl="node1" presStyleIdx="2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04D29CC5-C03D-4F55-9526-66DDECB47955}" type="pres">
      <dgm:prSet presAssocID="{D4116DBA-29F0-48C9-ADDC-ECCE3E334C69}" presName="sibTrans" presStyleCnt="0"/>
      <dgm:spPr/>
    </dgm:pt>
    <dgm:pt modelId="{03305082-CA44-4E6B-85AC-C56259B4425A}" type="pres">
      <dgm:prSet presAssocID="{77F01989-8D13-4B57-A812-E50A19A026DC}" presName="node" presStyleLbl="node1" presStyleIdx="3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572093B6-594B-4BD1-BFE0-37E8D5D28D5D}" type="pres">
      <dgm:prSet presAssocID="{954BC813-70C1-4ADF-B475-F76228E963A6}" presName="sibTrans" presStyleCnt="0"/>
      <dgm:spPr/>
    </dgm:pt>
    <dgm:pt modelId="{AFA1058A-4489-4873-BAC5-E9C97CFBF67F}" type="pres">
      <dgm:prSet presAssocID="{B380D338-890E-4E36-8DC2-8D16376F5555}" presName="node" presStyleLbl="node1" presStyleIdx="4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B662C349-0F3D-40DD-BD09-93CE8262E364}" type="pres">
      <dgm:prSet presAssocID="{8C3E5FE3-8E3F-4DD3-B3FA-C4A9B8AF899D}" presName="sibTrans" presStyleCnt="0"/>
      <dgm:spPr/>
    </dgm:pt>
    <dgm:pt modelId="{68E8D84B-6B40-418C-97EF-F902C2CCFAC1}" type="pres">
      <dgm:prSet presAssocID="{571FE346-32D8-49D9-B8C8-9D8C78C328C5}" presName="node" presStyleLbl="node1" presStyleIdx="5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AB473D08-0D85-4229-873F-C574E9E8C9E6}" type="pres">
      <dgm:prSet presAssocID="{E08455EA-39B9-41E2-BE8E-603735C2E06F}" presName="sibTrans" presStyleCnt="0"/>
      <dgm:spPr/>
    </dgm:pt>
    <dgm:pt modelId="{D45A8A6F-9D84-43C8-8596-2EB47941DE87}" type="pres">
      <dgm:prSet presAssocID="{6DE53225-C2E5-46BF-8FF9-57F115085454}" presName="node" presStyleLbl="node1" presStyleIdx="6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5D173BB5-6276-4E53-B9F2-12C96B6BA41D}" type="pres">
      <dgm:prSet presAssocID="{036243F6-09CC-4445-98F6-506C4CA8AC2E}" presName="sibTrans" presStyleCnt="0"/>
      <dgm:spPr/>
    </dgm:pt>
    <dgm:pt modelId="{F374CBEB-3FD2-4978-BF95-3C9B60D09BF9}" type="pres">
      <dgm:prSet presAssocID="{35E6EDC8-B0F9-48D0-9552-C8BFE9474E28}" presName="node" presStyleLbl="node1" presStyleIdx="7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74C453DE-D6C2-443E-9B1D-EEBCBD08ECDE}" type="pres">
      <dgm:prSet presAssocID="{A054C1E6-0863-4DB2-A915-51ACA64BB653}" presName="sibTrans" presStyleCnt="0"/>
      <dgm:spPr/>
    </dgm:pt>
    <dgm:pt modelId="{5D09CBB2-2459-42A1-BDD1-F286A9DD9BD2}" type="pres">
      <dgm:prSet presAssocID="{66814180-72EF-4D6E-BC83-5675667639D8}" presName="node" presStyleLbl="node1" presStyleIdx="8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B17A0811-EA53-4773-9C5B-005E5C8B5B1B}" type="pres">
      <dgm:prSet presAssocID="{15834F52-9A49-4775-9D57-AA7EE7F3F855}" presName="sibTrans" presStyleCnt="0"/>
      <dgm:spPr/>
    </dgm:pt>
    <dgm:pt modelId="{F901EC65-BAFF-446B-BB83-1E199EEACCC7}" type="pres">
      <dgm:prSet presAssocID="{C5E90524-9508-49D2-92C2-63F0CCE46544}" presName="node" presStyleLbl="node1" presStyleIdx="9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0AA5B69C-5CC5-41D4-A181-C814CF41A90C}" type="pres">
      <dgm:prSet presAssocID="{1174CA3B-9AC0-4BC8-A392-7A4D937AE8E2}" presName="sibTrans" presStyleCnt="0"/>
      <dgm:spPr/>
    </dgm:pt>
    <dgm:pt modelId="{8E06216F-FB01-4699-B690-ECDAF49DCCBA}" type="pres">
      <dgm:prSet presAssocID="{DC9605C2-923D-47D1-B2CB-72FC12F32509}" presName="node" presStyleLbl="node1" presStyleIdx="10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816054CF-89DA-4E8F-B44C-52EA931604DB}" type="pres">
      <dgm:prSet presAssocID="{55054644-6D43-4020-A456-EC6598C4D9F4}" presName="sibTrans" presStyleCnt="0"/>
      <dgm:spPr/>
    </dgm:pt>
    <dgm:pt modelId="{C75D50FB-F90B-40F5-B030-131AB026CAAE}" type="pres">
      <dgm:prSet presAssocID="{A7A35CCF-36A8-4E39-85EF-91567C2B6759}" presName="node" presStyleLbl="node1" presStyleIdx="11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235E004D-4466-4798-B5B0-540197D13060}" type="pres">
      <dgm:prSet presAssocID="{3C0F3ACC-887B-489B-96C0-A18D9F910888}" presName="sibTrans" presStyleCnt="0"/>
      <dgm:spPr/>
    </dgm:pt>
    <dgm:pt modelId="{5A41F55B-ACEB-4DF5-8ADC-9F17E7CC5D6F}" type="pres">
      <dgm:prSet presAssocID="{B026680B-46A1-455F-A563-420E73A5EA86}" presName="node" presStyleLbl="node1" presStyleIdx="12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A8122DB1-5194-4F87-8D14-5B9F8BF6510E}" type="pres">
      <dgm:prSet presAssocID="{2A6D390C-779D-4FF3-9D40-7F3906C9A567}" presName="sibTrans" presStyleCnt="0"/>
      <dgm:spPr/>
    </dgm:pt>
    <dgm:pt modelId="{66D7EAA6-CF0D-42FB-AE3C-2C5918E940F0}" type="pres">
      <dgm:prSet presAssocID="{C906E486-044F-4D40-8D7F-064FF5880FE8}" presName="node" presStyleLbl="node1" presStyleIdx="13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</dgm:ptLst>
  <dgm:cxnLst>
    <dgm:cxn modelId="{720ED00A-37AF-4127-A7A3-EA7E3BE56957}" type="presOf" srcId="{C5E90524-9508-49D2-92C2-63F0CCE46544}" destId="{F901EC65-BAFF-446B-BB83-1E199EEACCC7}" srcOrd="0" destOrd="0" presId="urn:microsoft.com/office/officeart/2005/8/layout/default"/>
    <dgm:cxn modelId="{AB8D2C0D-0743-4885-9580-9625E6A3167D}" srcId="{4614DE9C-DC63-4691-8F53-8D090BFED4E3}" destId="{6DE53225-C2E5-46BF-8FF9-57F115085454}" srcOrd="6" destOrd="0" parTransId="{42BD4CDA-32B0-4021-AFC6-43340A9E0458}" sibTransId="{036243F6-09CC-4445-98F6-506C4CA8AC2E}"/>
    <dgm:cxn modelId="{15124B0D-571B-4234-81AD-037DC1D3AC21}" srcId="{4614DE9C-DC63-4691-8F53-8D090BFED4E3}" destId="{C906E486-044F-4D40-8D7F-064FF5880FE8}" srcOrd="13" destOrd="0" parTransId="{8F4D3453-005E-4D69-8FC5-3D9523FC4DC6}" sibTransId="{5E2986F3-A952-483D-8DCD-7113562982D6}"/>
    <dgm:cxn modelId="{4E383013-9A31-4854-AF88-F19E8F5B06DA}" srcId="{4614DE9C-DC63-4691-8F53-8D090BFED4E3}" destId="{77F01989-8D13-4B57-A812-E50A19A026DC}" srcOrd="3" destOrd="0" parTransId="{2B84B9B0-8816-47F0-92A0-F626BB8C2F71}" sibTransId="{954BC813-70C1-4ADF-B475-F76228E963A6}"/>
    <dgm:cxn modelId="{6798C315-15CE-4D44-BBDF-EA915357FC1A}" type="presOf" srcId="{77F01989-8D13-4B57-A812-E50A19A026DC}" destId="{03305082-CA44-4E6B-85AC-C56259B4425A}" srcOrd="0" destOrd="0" presId="urn:microsoft.com/office/officeart/2005/8/layout/default"/>
    <dgm:cxn modelId="{5D7C272A-3844-4F74-A906-82EB3DCD135B}" srcId="{4614DE9C-DC63-4691-8F53-8D090BFED4E3}" destId="{571FE346-32D8-49D9-B8C8-9D8C78C328C5}" srcOrd="5" destOrd="0" parTransId="{562DD338-E533-4645-898B-FF58B979EC4B}" sibTransId="{E08455EA-39B9-41E2-BE8E-603735C2E06F}"/>
    <dgm:cxn modelId="{6A881663-0604-4774-A59D-413368EE8332}" srcId="{4614DE9C-DC63-4691-8F53-8D090BFED4E3}" destId="{C5E90524-9508-49D2-92C2-63F0CCE46544}" srcOrd="9" destOrd="0" parTransId="{FDAE9C6F-5B44-4E69-9FDF-3CD0B2026F9C}" sibTransId="{1174CA3B-9AC0-4BC8-A392-7A4D937AE8E2}"/>
    <dgm:cxn modelId="{46892045-185A-48BB-A1FA-897BF82C565A}" type="presOf" srcId="{DC9605C2-923D-47D1-B2CB-72FC12F32509}" destId="{8E06216F-FB01-4699-B690-ECDAF49DCCBA}" srcOrd="0" destOrd="0" presId="urn:microsoft.com/office/officeart/2005/8/layout/default"/>
    <dgm:cxn modelId="{87596567-33E0-4831-89FF-0D900B4EC2F8}" srcId="{4614DE9C-DC63-4691-8F53-8D090BFED4E3}" destId="{34599049-108A-4A7B-B52C-ADB194124041}" srcOrd="1" destOrd="0" parTransId="{5FEBA9B9-F722-4876-8BBB-D22970A364A5}" sibTransId="{77C53EBE-3082-48B3-8FF0-FDC2437420AD}"/>
    <dgm:cxn modelId="{38ED9B6B-F84A-45AB-9031-95AB8647292F}" type="presOf" srcId="{C906E486-044F-4D40-8D7F-064FF5880FE8}" destId="{66D7EAA6-CF0D-42FB-AE3C-2C5918E940F0}" srcOrd="0" destOrd="0" presId="urn:microsoft.com/office/officeart/2005/8/layout/default"/>
    <dgm:cxn modelId="{622B014F-160E-48A6-9B2F-6B1A6C52D102}" type="presOf" srcId="{6DE53225-C2E5-46BF-8FF9-57F115085454}" destId="{D45A8A6F-9D84-43C8-8596-2EB47941DE87}" srcOrd="0" destOrd="0" presId="urn:microsoft.com/office/officeart/2005/8/layout/default"/>
    <dgm:cxn modelId="{C6380373-C289-4BE2-9D15-9DC9CC8FF715}" srcId="{4614DE9C-DC63-4691-8F53-8D090BFED4E3}" destId="{88F1F27D-028D-45FC-ADC6-9FA39A6FD332}" srcOrd="2" destOrd="0" parTransId="{0C80CAA3-AE71-4F7D-956A-3C6BB98D76C3}" sibTransId="{D4116DBA-29F0-48C9-ADDC-ECCE3E334C69}"/>
    <dgm:cxn modelId="{28678478-9A27-473C-9ED0-621089FA9CC2}" type="presOf" srcId="{88F1F27D-028D-45FC-ADC6-9FA39A6FD332}" destId="{DE1375CF-EACA-473A-A139-5B8AA52170D5}" srcOrd="0" destOrd="0" presId="urn:microsoft.com/office/officeart/2005/8/layout/default"/>
    <dgm:cxn modelId="{0FB1797A-9D1D-4378-B7F4-5F48D1555ECF}" srcId="{4614DE9C-DC63-4691-8F53-8D090BFED4E3}" destId="{DC9605C2-923D-47D1-B2CB-72FC12F32509}" srcOrd="10" destOrd="0" parTransId="{11D2B715-73B7-4967-8B87-3C2627F9C282}" sibTransId="{55054644-6D43-4020-A456-EC6598C4D9F4}"/>
    <dgm:cxn modelId="{36B56D7B-BF95-4C16-B53D-C7BBAF4534C6}" type="presOf" srcId="{4614DE9C-DC63-4691-8F53-8D090BFED4E3}" destId="{0EF81E87-D8E0-4858-BD4F-9EAFFDC4CA8C}" srcOrd="0" destOrd="0" presId="urn:microsoft.com/office/officeart/2005/8/layout/default"/>
    <dgm:cxn modelId="{8F41F188-A3DA-46D7-8E38-BB782AD7984B}" type="presOf" srcId="{0E2D9D32-225C-4710-8DA7-6F109E29A325}" destId="{537C5B23-AF29-4C63-8E86-718F4335F742}" srcOrd="0" destOrd="0" presId="urn:microsoft.com/office/officeart/2005/8/layout/default"/>
    <dgm:cxn modelId="{2F0CF98B-7A47-458E-8D66-9051F15051A2}" type="presOf" srcId="{B380D338-890E-4E36-8DC2-8D16376F5555}" destId="{AFA1058A-4489-4873-BAC5-E9C97CFBF67F}" srcOrd="0" destOrd="0" presId="urn:microsoft.com/office/officeart/2005/8/layout/default"/>
    <dgm:cxn modelId="{320B3592-4D7C-4B88-812D-6B46F22718B3}" type="presOf" srcId="{B026680B-46A1-455F-A563-420E73A5EA86}" destId="{5A41F55B-ACEB-4DF5-8ADC-9F17E7CC5D6F}" srcOrd="0" destOrd="0" presId="urn:microsoft.com/office/officeart/2005/8/layout/default"/>
    <dgm:cxn modelId="{75910394-CABD-4D9F-B22C-C4EC032AC3F1}" type="presOf" srcId="{571FE346-32D8-49D9-B8C8-9D8C78C328C5}" destId="{68E8D84B-6B40-418C-97EF-F902C2CCFAC1}" srcOrd="0" destOrd="0" presId="urn:microsoft.com/office/officeart/2005/8/layout/default"/>
    <dgm:cxn modelId="{3573F49F-99D8-420F-94DE-09A7BD200BCE}" srcId="{4614DE9C-DC63-4691-8F53-8D090BFED4E3}" destId="{A7A35CCF-36A8-4E39-85EF-91567C2B6759}" srcOrd="11" destOrd="0" parTransId="{3CAB72A4-A09F-4859-9E1B-F97D5EFBAC5D}" sibTransId="{3C0F3ACC-887B-489B-96C0-A18D9F910888}"/>
    <dgm:cxn modelId="{53230DAF-0A92-4CF0-A5AF-8BC8C0AD01BB}" srcId="{4614DE9C-DC63-4691-8F53-8D090BFED4E3}" destId="{B026680B-46A1-455F-A563-420E73A5EA86}" srcOrd="12" destOrd="0" parTransId="{A40951E2-87C2-4502-8717-C089FE47B24C}" sibTransId="{2A6D390C-779D-4FF3-9D40-7F3906C9A567}"/>
    <dgm:cxn modelId="{86CCCAB0-5D12-4432-9CF4-D89B403EBB1C}" type="presOf" srcId="{35E6EDC8-B0F9-48D0-9552-C8BFE9474E28}" destId="{F374CBEB-3FD2-4978-BF95-3C9B60D09BF9}" srcOrd="0" destOrd="0" presId="urn:microsoft.com/office/officeart/2005/8/layout/default"/>
    <dgm:cxn modelId="{6C5C56D2-B7A8-4F74-A828-5E4FEE22701C}" srcId="{4614DE9C-DC63-4691-8F53-8D090BFED4E3}" destId="{66814180-72EF-4D6E-BC83-5675667639D8}" srcOrd="8" destOrd="0" parTransId="{3E1D0577-D47A-4B3F-BCE9-227A05B03889}" sibTransId="{15834F52-9A49-4775-9D57-AA7EE7F3F855}"/>
    <dgm:cxn modelId="{6F772DD8-BE48-4DEC-9A86-A45D2CD05D72}" type="presOf" srcId="{66814180-72EF-4D6E-BC83-5675667639D8}" destId="{5D09CBB2-2459-42A1-BDD1-F286A9DD9BD2}" srcOrd="0" destOrd="0" presId="urn:microsoft.com/office/officeart/2005/8/layout/default"/>
    <dgm:cxn modelId="{548B37D9-E33D-498B-9B46-2F6758635477}" type="presOf" srcId="{34599049-108A-4A7B-B52C-ADB194124041}" destId="{11A41C44-4345-48B8-93BD-7D0A1071D41C}" srcOrd="0" destOrd="0" presId="urn:microsoft.com/office/officeart/2005/8/layout/default"/>
    <dgm:cxn modelId="{B2F6E4DF-C9E2-4067-962E-F5D0005DA2EF}" type="presOf" srcId="{A7A35CCF-36A8-4E39-85EF-91567C2B6759}" destId="{C75D50FB-F90B-40F5-B030-131AB026CAAE}" srcOrd="0" destOrd="0" presId="urn:microsoft.com/office/officeart/2005/8/layout/default"/>
    <dgm:cxn modelId="{7A9907EF-972F-4BB1-8351-D05737196404}" srcId="{4614DE9C-DC63-4691-8F53-8D090BFED4E3}" destId="{0E2D9D32-225C-4710-8DA7-6F109E29A325}" srcOrd="0" destOrd="0" parTransId="{303DA377-7783-4574-9894-E9AD491410CF}" sibTransId="{3288CF5A-C4BE-458C-97CD-D417F7475ED8}"/>
    <dgm:cxn modelId="{570D7BF7-FAEA-4322-8B4C-5BDFD9D9CC0D}" srcId="{4614DE9C-DC63-4691-8F53-8D090BFED4E3}" destId="{B380D338-890E-4E36-8DC2-8D16376F5555}" srcOrd="4" destOrd="0" parTransId="{9B8FE2B0-CFEC-41F7-8D16-9944C894672F}" sibTransId="{8C3E5FE3-8E3F-4DD3-B3FA-C4A9B8AF899D}"/>
    <dgm:cxn modelId="{BDDD0BFB-1BC4-4A75-BF47-48BF9139E860}" srcId="{4614DE9C-DC63-4691-8F53-8D090BFED4E3}" destId="{35E6EDC8-B0F9-48D0-9552-C8BFE9474E28}" srcOrd="7" destOrd="0" parTransId="{00C85730-931A-4516-8566-E39AC7CF431C}" sibTransId="{A054C1E6-0863-4DB2-A915-51ACA64BB653}"/>
    <dgm:cxn modelId="{1B99F868-D805-4556-8845-9A0E2F6FB345}" type="presParOf" srcId="{0EF81E87-D8E0-4858-BD4F-9EAFFDC4CA8C}" destId="{537C5B23-AF29-4C63-8E86-718F4335F742}" srcOrd="0" destOrd="0" presId="urn:microsoft.com/office/officeart/2005/8/layout/default"/>
    <dgm:cxn modelId="{8253CF22-01C4-4432-A666-2EA4046DB365}" type="presParOf" srcId="{0EF81E87-D8E0-4858-BD4F-9EAFFDC4CA8C}" destId="{DF04450B-DF71-41BB-AA96-7D4B34ADE92E}" srcOrd="1" destOrd="0" presId="urn:microsoft.com/office/officeart/2005/8/layout/default"/>
    <dgm:cxn modelId="{F6CA9060-DEE6-4BE0-91A3-1BB83F9F62DB}" type="presParOf" srcId="{0EF81E87-D8E0-4858-BD4F-9EAFFDC4CA8C}" destId="{11A41C44-4345-48B8-93BD-7D0A1071D41C}" srcOrd="2" destOrd="0" presId="urn:microsoft.com/office/officeart/2005/8/layout/default"/>
    <dgm:cxn modelId="{3373B2AB-63DE-47D4-8F6A-BF4CBD127620}" type="presParOf" srcId="{0EF81E87-D8E0-4858-BD4F-9EAFFDC4CA8C}" destId="{33A24F45-A4D2-4B9D-9A51-69472B3E2A7D}" srcOrd="3" destOrd="0" presId="urn:microsoft.com/office/officeart/2005/8/layout/default"/>
    <dgm:cxn modelId="{F914D394-9669-47B3-AA98-77C482503251}" type="presParOf" srcId="{0EF81E87-D8E0-4858-BD4F-9EAFFDC4CA8C}" destId="{DE1375CF-EACA-473A-A139-5B8AA52170D5}" srcOrd="4" destOrd="0" presId="urn:microsoft.com/office/officeart/2005/8/layout/default"/>
    <dgm:cxn modelId="{C6829866-B211-4897-994F-633447C385E3}" type="presParOf" srcId="{0EF81E87-D8E0-4858-BD4F-9EAFFDC4CA8C}" destId="{04D29CC5-C03D-4F55-9526-66DDECB47955}" srcOrd="5" destOrd="0" presId="urn:microsoft.com/office/officeart/2005/8/layout/default"/>
    <dgm:cxn modelId="{000C397F-44BD-4FDC-A380-6113BF5D9E50}" type="presParOf" srcId="{0EF81E87-D8E0-4858-BD4F-9EAFFDC4CA8C}" destId="{03305082-CA44-4E6B-85AC-C56259B4425A}" srcOrd="6" destOrd="0" presId="urn:microsoft.com/office/officeart/2005/8/layout/default"/>
    <dgm:cxn modelId="{775DB11A-E42E-406E-9715-B3C7F9EA0485}" type="presParOf" srcId="{0EF81E87-D8E0-4858-BD4F-9EAFFDC4CA8C}" destId="{572093B6-594B-4BD1-BFE0-37E8D5D28D5D}" srcOrd="7" destOrd="0" presId="urn:microsoft.com/office/officeart/2005/8/layout/default"/>
    <dgm:cxn modelId="{3F5555CD-856E-48EE-ABC2-A232601D7A7A}" type="presParOf" srcId="{0EF81E87-D8E0-4858-BD4F-9EAFFDC4CA8C}" destId="{AFA1058A-4489-4873-BAC5-E9C97CFBF67F}" srcOrd="8" destOrd="0" presId="urn:microsoft.com/office/officeart/2005/8/layout/default"/>
    <dgm:cxn modelId="{D200BB39-2424-4E7F-8A72-B6CA94FC3A2C}" type="presParOf" srcId="{0EF81E87-D8E0-4858-BD4F-9EAFFDC4CA8C}" destId="{B662C349-0F3D-40DD-BD09-93CE8262E364}" srcOrd="9" destOrd="0" presId="urn:microsoft.com/office/officeart/2005/8/layout/default"/>
    <dgm:cxn modelId="{9EFD1E68-E52E-4A8C-88A8-D6FF1855AECC}" type="presParOf" srcId="{0EF81E87-D8E0-4858-BD4F-9EAFFDC4CA8C}" destId="{68E8D84B-6B40-418C-97EF-F902C2CCFAC1}" srcOrd="10" destOrd="0" presId="urn:microsoft.com/office/officeart/2005/8/layout/default"/>
    <dgm:cxn modelId="{3E32A025-B5EC-4361-9E7F-0C364085F554}" type="presParOf" srcId="{0EF81E87-D8E0-4858-BD4F-9EAFFDC4CA8C}" destId="{AB473D08-0D85-4229-873F-C574E9E8C9E6}" srcOrd="11" destOrd="0" presId="urn:microsoft.com/office/officeart/2005/8/layout/default"/>
    <dgm:cxn modelId="{FB5C0E4D-0CBA-4E20-AB47-0D3455AC84EE}" type="presParOf" srcId="{0EF81E87-D8E0-4858-BD4F-9EAFFDC4CA8C}" destId="{D45A8A6F-9D84-43C8-8596-2EB47941DE87}" srcOrd="12" destOrd="0" presId="urn:microsoft.com/office/officeart/2005/8/layout/default"/>
    <dgm:cxn modelId="{2DAE7333-14DE-4818-B4B2-B3DA290CF175}" type="presParOf" srcId="{0EF81E87-D8E0-4858-BD4F-9EAFFDC4CA8C}" destId="{5D173BB5-6276-4E53-B9F2-12C96B6BA41D}" srcOrd="13" destOrd="0" presId="urn:microsoft.com/office/officeart/2005/8/layout/default"/>
    <dgm:cxn modelId="{093CA5C4-9076-4DF7-BD11-BD6130B98540}" type="presParOf" srcId="{0EF81E87-D8E0-4858-BD4F-9EAFFDC4CA8C}" destId="{F374CBEB-3FD2-4978-BF95-3C9B60D09BF9}" srcOrd="14" destOrd="0" presId="urn:microsoft.com/office/officeart/2005/8/layout/default"/>
    <dgm:cxn modelId="{A875B4FC-A3BB-4594-8B6B-1B3D78E5C981}" type="presParOf" srcId="{0EF81E87-D8E0-4858-BD4F-9EAFFDC4CA8C}" destId="{74C453DE-D6C2-443E-9B1D-EEBCBD08ECDE}" srcOrd="15" destOrd="0" presId="urn:microsoft.com/office/officeart/2005/8/layout/default"/>
    <dgm:cxn modelId="{7B91323D-82DB-4FF5-97EB-9F747296760C}" type="presParOf" srcId="{0EF81E87-D8E0-4858-BD4F-9EAFFDC4CA8C}" destId="{5D09CBB2-2459-42A1-BDD1-F286A9DD9BD2}" srcOrd="16" destOrd="0" presId="urn:microsoft.com/office/officeart/2005/8/layout/default"/>
    <dgm:cxn modelId="{F71B8E62-8AEC-42F0-B850-59C58D7B4DE9}" type="presParOf" srcId="{0EF81E87-D8E0-4858-BD4F-9EAFFDC4CA8C}" destId="{B17A0811-EA53-4773-9C5B-005E5C8B5B1B}" srcOrd="17" destOrd="0" presId="urn:microsoft.com/office/officeart/2005/8/layout/default"/>
    <dgm:cxn modelId="{EE961DF3-52FC-4973-8553-A5702ECE916B}" type="presParOf" srcId="{0EF81E87-D8E0-4858-BD4F-9EAFFDC4CA8C}" destId="{F901EC65-BAFF-446B-BB83-1E199EEACCC7}" srcOrd="18" destOrd="0" presId="urn:microsoft.com/office/officeart/2005/8/layout/default"/>
    <dgm:cxn modelId="{DA4ECDD4-4FE9-4AFB-AFD4-F037DA9FE299}" type="presParOf" srcId="{0EF81E87-D8E0-4858-BD4F-9EAFFDC4CA8C}" destId="{0AA5B69C-5CC5-41D4-A181-C814CF41A90C}" srcOrd="19" destOrd="0" presId="urn:microsoft.com/office/officeart/2005/8/layout/default"/>
    <dgm:cxn modelId="{AA6806F1-E3D9-4309-A191-E5FF4A20901E}" type="presParOf" srcId="{0EF81E87-D8E0-4858-BD4F-9EAFFDC4CA8C}" destId="{8E06216F-FB01-4699-B690-ECDAF49DCCBA}" srcOrd="20" destOrd="0" presId="urn:microsoft.com/office/officeart/2005/8/layout/default"/>
    <dgm:cxn modelId="{09E8E06E-45C3-4169-A92C-1FB29EBF2D39}" type="presParOf" srcId="{0EF81E87-D8E0-4858-BD4F-9EAFFDC4CA8C}" destId="{816054CF-89DA-4E8F-B44C-52EA931604DB}" srcOrd="21" destOrd="0" presId="urn:microsoft.com/office/officeart/2005/8/layout/default"/>
    <dgm:cxn modelId="{CBE39AC3-04D9-4413-BDB9-39C6487F0CCA}" type="presParOf" srcId="{0EF81E87-D8E0-4858-BD4F-9EAFFDC4CA8C}" destId="{C75D50FB-F90B-40F5-B030-131AB026CAAE}" srcOrd="22" destOrd="0" presId="urn:microsoft.com/office/officeart/2005/8/layout/default"/>
    <dgm:cxn modelId="{A8AE1D7B-799F-491A-977F-E0FA34592323}" type="presParOf" srcId="{0EF81E87-D8E0-4858-BD4F-9EAFFDC4CA8C}" destId="{235E004D-4466-4798-B5B0-540197D13060}" srcOrd="23" destOrd="0" presId="urn:microsoft.com/office/officeart/2005/8/layout/default"/>
    <dgm:cxn modelId="{16145065-1530-4FAA-9454-81D44B69A79E}" type="presParOf" srcId="{0EF81E87-D8E0-4858-BD4F-9EAFFDC4CA8C}" destId="{5A41F55B-ACEB-4DF5-8ADC-9F17E7CC5D6F}" srcOrd="24" destOrd="0" presId="urn:microsoft.com/office/officeart/2005/8/layout/default"/>
    <dgm:cxn modelId="{02635E49-8A6C-431F-8E29-456011852557}" type="presParOf" srcId="{0EF81E87-D8E0-4858-BD4F-9EAFFDC4CA8C}" destId="{A8122DB1-5194-4F87-8D14-5B9F8BF6510E}" srcOrd="25" destOrd="0" presId="urn:microsoft.com/office/officeart/2005/8/layout/default"/>
    <dgm:cxn modelId="{B62405B2-9EB4-463E-90C2-A0D6786666A4}" type="presParOf" srcId="{0EF81E87-D8E0-4858-BD4F-9EAFFDC4CA8C}" destId="{66D7EAA6-CF0D-42FB-AE3C-2C5918E940F0}" srcOrd="26" destOrd="0" presId="urn:microsoft.com/office/officeart/2005/8/layout/default"/>
  </dgm:cxnLst>
  <dgm:bg/>
  <dgm:whole>
    <a:ln w="38100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38FD8-537B-4C44-A9E8-183FA2B5DF22}">
      <dsp:nvSpPr>
        <dsp:cNvPr id="0" name=""/>
        <dsp:cNvSpPr/>
      </dsp:nvSpPr>
      <dsp:spPr>
        <a:xfrm rot="10800000">
          <a:off x="819427" y="145562"/>
          <a:ext cx="2501403" cy="67435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Pet fur</a:t>
          </a:r>
        </a:p>
      </dsp:txBody>
      <dsp:txXfrm rot="10800000">
        <a:off x="988015" y="145562"/>
        <a:ext cx="2332815" cy="674353"/>
      </dsp:txXfrm>
    </dsp:sp>
    <dsp:sp modelId="{6F97D341-7277-4925-8E2F-63C9A37FFE65}">
      <dsp:nvSpPr>
        <dsp:cNvPr id="0" name=""/>
        <dsp:cNvSpPr/>
      </dsp:nvSpPr>
      <dsp:spPr>
        <a:xfrm>
          <a:off x="461464" y="91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6240DE-858C-46FB-A29E-E092CC368170}">
      <dsp:nvSpPr>
        <dsp:cNvPr id="0" name=""/>
        <dsp:cNvSpPr/>
      </dsp:nvSpPr>
      <dsp:spPr>
        <a:xfrm rot="10800000">
          <a:off x="824380" y="918025"/>
          <a:ext cx="2501403" cy="674353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Perfume</a:t>
          </a:r>
        </a:p>
      </dsp:txBody>
      <dsp:txXfrm rot="10800000">
        <a:off x="992968" y="918025"/>
        <a:ext cx="2332815" cy="674353"/>
      </dsp:txXfrm>
    </dsp:sp>
    <dsp:sp modelId="{841B8D2A-822C-4238-8992-629AAF69F2B0}">
      <dsp:nvSpPr>
        <dsp:cNvPr id="0" name=""/>
        <dsp:cNvSpPr/>
      </dsp:nvSpPr>
      <dsp:spPr>
        <a:xfrm>
          <a:off x="461464" y="875743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9DF63C-26B0-4ECD-9440-3911C9B40FEC}">
      <dsp:nvSpPr>
        <dsp:cNvPr id="0" name=""/>
        <dsp:cNvSpPr/>
      </dsp:nvSpPr>
      <dsp:spPr>
        <a:xfrm rot="10800000">
          <a:off x="798641" y="1751396"/>
          <a:ext cx="2501403" cy="674353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Fizzy drink</a:t>
          </a:r>
        </a:p>
      </dsp:txBody>
      <dsp:txXfrm rot="10800000">
        <a:off x="967229" y="1751396"/>
        <a:ext cx="2332815" cy="674353"/>
      </dsp:txXfrm>
    </dsp:sp>
    <dsp:sp modelId="{70BA7BCC-F71F-4D2C-B22C-167BC16914BB}">
      <dsp:nvSpPr>
        <dsp:cNvPr id="0" name=""/>
        <dsp:cNvSpPr/>
      </dsp:nvSpPr>
      <dsp:spPr>
        <a:xfrm>
          <a:off x="461464" y="1751396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B3F429-AF1F-4237-A140-732C1F404B36}">
      <dsp:nvSpPr>
        <dsp:cNvPr id="0" name=""/>
        <dsp:cNvSpPr/>
      </dsp:nvSpPr>
      <dsp:spPr>
        <a:xfrm rot="10800000">
          <a:off x="798641" y="2627049"/>
          <a:ext cx="2501403" cy="674353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Horror movies</a:t>
          </a:r>
        </a:p>
      </dsp:txBody>
      <dsp:txXfrm rot="10800000">
        <a:off x="967229" y="2627049"/>
        <a:ext cx="2332815" cy="674353"/>
      </dsp:txXfrm>
    </dsp:sp>
    <dsp:sp modelId="{1F65A346-D582-403A-84FB-1F4562B27010}">
      <dsp:nvSpPr>
        <dsp:cNvPr id="0" name=""/>
        <dsp:cNvSpPr/>
      </dsp:nvSpPr>
      <dsp:spPr>
        <a:xfrm>
          <a:off x="461464" y="2627049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20C9BA-042C-46B9-BBBE-8ECF96011693}">
      <dsp:nvSpPr>
        <dsp:cNvPr id="0" name=""/>
        <dsp:cNvSpPr/>
      </dsp:nvSpPr>
      <dsp:spPr>
        <a:xfrm rot="10800000">
          <a:off x="798641" y="3502702"/>
          <a:ext cx="2501403" cy="674353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Aerosols (hairspray, deodorants etc</a:t>
          </a:r>
        </a:p>
      </dsp:txBody>
      <dsp:txXfrm rot="10800000">
        <a:off x="967229" y="3502702"/>
        <a:ext cx="2332815" cy="674353"/>
      </dsp:txXfrm>
    </dsp:sp>
    <dsp:sp modelId="{8AA1FDCD-4645-4E52-976A-33E10333F102}">
      <dsp:nvSpPr>
        <dsp:cNvPr id="0" name=""/>
        <dsp:cNvSpPr/>
      </dsp:nvSpPr>
      <dsp:spPr>
        <a:xfrm>
          <a:off x="444558" y="3492310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2317D-529A-4369-B7FD-97E68FC1C2B0}">
      <dsp:nvSpPr>
        <dsp:cNvPr id="0" name=""/>
        <dsp:cNvSpPr/>
      </dsp:nvSpPr>
      <dsp:spPr>
        <a:xfrm rot="10800000">
          <a:off x="924019" y="44230"/>
          <a:ext cx="2863847" cy="67414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Smoky room</a:t>
          </a:r>
        </a:p>
      </dsp:txBody>
      <dsp:txXfrm rot="10800000">
        <a:off x="1092556" y="44230"/>
        <a:ext cx="2695310" cy="674147"/>
      </dsp:txXfrm>
    </dsp:sp>
    <dsp:sp modelId="{82739648-2CC1-44A7-921B-12D7161A6D1D}">
      <dsp:nvSpPr>
        <dsp:cNvPr id="0" name=""/>
        <dsp:cNvSpPr/>
      </dsp:nvSpPr>
      <dsp:spPr>
        <a:xfrm>
          <a:off x="552808" y="727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1C7402-459F-4F8F-BC84-9185F854C6D3}">
      <dsp:nvSpPr>
        <dsp:cNvPr id="0" name=""/>
        <dsp:cNvSpPr/>
      </dsp:nvSpPr>
      <dsp:spPr>
        <a:xfrm rot="10800000">
          <a:off x="889882" y="876113"/>
          <a:ext cx="2863847" cy="674147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Exercise</a:t>
          </a:r>
        </a:p>
      </dsp:txBody>
      <dsp:txXfrm rot="10800000">
        <a:off x="1058419" y="876113"/>
        <a:ext cx="2695310" cy="674147"/>
      </dsp:txXfrm>
    </dsp:sp>
    <dsp:sp modelId="{4ACA4901-1FE7-4577-B3B5-02B72E592BFB}">
      <dsp:nvSpPr>
        <dsp:cNvPr id="0" name=""/>
        <dsp:cNvSpPr/>
      </dsp:nvSpPr>
      <dsp:spPr>
        <a:xfrm>
          <a:off x="552808" y="876113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423C46-E89D-4AC5-B3B5-BC1BBDC7A3C5}">
      <dsp:nvSpPr>
        <dsp:cNvPr id="0" name=""/>
        <dsp:cNvSpPr/>
      </dsp:nvSpPr>
      <dsp:spPr>
        <a:xfrm rot="10800000">
          <a:off x="889882" y="1751499"/>
          <a:ext cx="2863847" cy="674147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Talking too much</a:t>
          </a:r>
        </a:p>
      </dsp:txBody>
      <dsp:txXfrm rot="10800000">
        <a:off x="1058419" y="1751499"/>
        <a:ext cx="2695310" cy="674147"/>
      </dsp:txXfrm>
    </dsp:sp>
    <dsp:sp modelId="{922B6FB5-C1DA-4511-88DB-A13EFB02B489}">
      <dsp:nvSpPr>
        <dsp:cNvPr id="0" name=""/>
        <dsp:cNvSpPr/>
      </dsp:nvSpPr>
      <dsp:spPr>
        <a:xfrm>
          <a:off x="552808" y="1751499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7B5F3-BAA2-4D6E-B82B-103BDEBEFACD}">
      <dsp:nvSpPr>
        <dsp:cNvPr id="0" name=""/>
        <dsp:cNvSpPr/>
      </dsp:nvSpPr>
      <dsp:spPr>
        <a:xfrm rot="10800000">
          <a:off x="889882" y="2626885"/>
          <a:ext cx="2863847" cy="674147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Cleaning products</a:t>
          </a:r>
        </a:p>
      </dsp:txBody>
      <dsp:txXfrm rot="10800000">
        <a:off x="1058419" y="2626885"/>
        <a:ext cx="2695310" cy="674147"/>
      </dsp:txXfrm>
    </dsp:sp>
    <dsp:sp modelId="{478C63C2-AC31-41CF-838D-497D4BD00C93}">
      <dsp:nvSpPr>
        <dsp:cNvPr id="0" name=""/>
        <dsp:cNvSpPr/>
      </dsp:nvSpPr>
      <dsp:spPr>
        <a:xfrm>
          <a:off x="552808" y="2626885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1E91DC-077E-4638-AB7A-CEA3C04B12F6}">
      <dsp:nvSpPr>
        <dsp:cNvPr id="0" name=""/>
        <dsp:cNvSpPr/>
      </dsp:nvSpPr>
      <dsp:spPr>
        <a:xfrm rot="10800000">
          <a:off x="889882" y="3502271"/>
          <a:ext cx="2863847" cy="674147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Holding your breath</a:t>
          </a:r>
        </a:p>
      </dsp:txBody>
      <dsp:txXfrm rot="10800000">
        <a:off x="1058419" y="3502271"/>
        <a:ext cx="2695310" cy="674147"/>
      </dsp:txXfrm>
    </dsp:sp>
    <dsp:sp modelId="{A178D7F6-A5E8-47BE-BDA4-45B6AABB07F6}">
      <dsp:nvSpPr>
        <dsp:cNvPr id="0" name=""/>
        <dsp:cNvSpPr/>
      </dsp:nvSpPr>
      <dsp:spPr>
        <a:xfrm>
          <a:off x="552808" y="3502271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DDF7D0-1C1D-495A-9C5F-83EE6D6239C1}">
      <dsp:nvSpPr>
        <dsp:cNvPr id="0" name=""/>
        <dsp:cNvSpPr/>
      </dsp:nvSpPr>
      <dsp:spPr>
        <a:xfrm rot="10800000">
          <a:off x="889882" y="727"/>
          <a:ext cx="2863847" cy="67414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A windy day</a:t>
          </a:r>
        </a:p>
      </dsp:txBody>
      <dsp:txXfrm rot="10800000">
        <a:off x="1058419" y="727"/>
        <a:ext cx="2695310" cy="674147"/>
      </dsp:txXfrm>
    </dsp:sp>
    <dsp:sp modelId="{A085CA69-6956-4BC3-B01A-3078A0FDF560}">
      <dsp:nvSpPr>
        <dsp:cNvPr id="0" name=""/>
        <dsp:cNvSpPr/>
      </dsp:nvSpPr>
      <dsp:spPr>
        <a:xfrm>
          <a:off x="552808" y="727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53808-09C3-4390-8913-8656F41370C1}">
      <dsp:nvSpPr>
        <dsp:cNvPr id="0" name=""/>
        <dsp:cNvSpPr/>
      </dsp:nvSpPr>
      <dsp:spPr>
        <a:xfrm rot="10800000">
          <a:off x="889882" y="876113"/>
          <a:ext cx="2863847" cy="674147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Standing on your head</a:t>
          </a:r>
        </a:p>
      </dsp:txBody>
      <dsp:txXfrm rot="10800000">
        <a:off x="1058419" y="876113"/>
        <a:ext cx="2695310" cy="674147"/>
      </dsp:txXfrm>
    </dsp:sp>
    <dsp:sp modelId="{089ADC23-C054-4E06-A859-DAA16069B754}">
      <dsp:nvSpPr>
        <dsp:cNvPr id="0" name=""/>
        <dsp:cNvSpPr/>
      </dsp:nvSpPr>
      <dsp:spPr>
        <a:xfrm rot="10397018">
          <a:off x="521642" y="911011"/>
          <a:ext cx="674147" cy="60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B1D5F8-58EA-4C94-B0B9-05C051391305}">
      <dsp:nvSpPr>
        <dsp:cNvPr id="0" name=""/>
        <dsp:cNvSpPr/>
      </dsp:nvSpPr>
      <dsp:spPr>
        <a:xfrm rot="10800000">
          <a:off x="889882" y="1751499"/>
          <a:ext cx="2863847" cy="674147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Cold air</a:t>
          </a:r>
        </a:p>
      </dsp:txBody>
      <dsp:txXfrm rot="10800000">
        <a:off x="1058419" y="1751499"/>
        <a:ext cx="2695310" cy="674147"/>
      </dsp:txXfrm>
    </dsp:sp>
    <dsp:sp modelId="{F232E2A4-2074-40AB-955D-992EE1EC53D0}">
      <dsp:nvSpPr>
        <dsp:cNvPr id="0" name=""/>
        <dsp:cNvSpPr/>
      </dsp:nvSpPr>
      <dsp:spPr>
        <a:xfrm>
          <a:off x="564855" y="1751499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47DC04-47A2-4B16-A0DF-897A42CCD60D}">
      <dsp:nvSpPr>
        <dsp:cNvPr id="0" name=""/>
        <dsp:cNvSpPr/>
      </dsp:nvSpPr>
      <dsp:spPr>
        <a:xfrm rot="10800000">
          <a:off x="889882" y="2626885"/>
          <a:ext cx="2863847" cy="674147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Pollution</a:t>
          </a:r>
        </a:p>
      </dsp:txBody>
      <dsp:txXfrm rot="10800000">
        <a:off x="1058419" y="2626885"/>
        <a:ext cx="2695310" cy="674147"/>
      </dsp:txXfrm>
    </dsp:sp>
    <dsp:sp modelId="{E32899AE-12FE-44ED-B7EA-637425C88493}">
      <dsp:nvSpPr>
        <dsp:cNvPr id="0" name=""/>
        <dsp:cNvSpPr/>
      </dsp:nvSpPr>
      <dsp:spPr>
        <a:xfrm>
          <a:off x="552808" y="2626885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9A854-D545-40DB-A100-12E282844D5E}">
      <dsp:nvSpPr>
        <dsp:cNvPr id="0" name=""/>
        <dsp:cNvSpPr/>
      </dsp:nvSpPr>
      <dsp:spPr>
        <a:xfrm rot="10800000">
          <a:off x="889882" y="3502271"/>
          <a:ext cx="2863847" cy="674147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Vaping (E-cigarettes</a:t>
          </a:r>
        </a:p>
      </dsp:txBody>
      <dsp:txXfrm rot="10800000">
        <a:off x="1058419" y="3502271"/>
        <a:ext cx="2695310" cy="674147"/>
      </dsp:txXfrm>
    </dsp:sp>
    <dsp:sp modelId="{17D7884A-6325-4C96-9C96-5B53E2FE54F8}">
      <dsp:nvSpPr>
        <dsp:cNvPr id="0" name=""/>
        <dsp:cNvSpPr/>
      </dsp:nvSpPr>
      <dsp:spPr>
        <a:xfrm>
          <a:off x="552808" y="3502271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C06EF-4CF6-45DA-A955-FB8ADBB4A7C7}">
      <dsp:nvSpPr>
        <dsp:cNvPr id="0" name=""/>
        <dsp:cNvSpPr/>
      </dsp:nvSpPr>
      <dsp:spPr>
        <a:xfrm>
          <a:off x="-5024369" y="-770068"/>
          <a:ext cx="5985881" cy="5985881"/>
        </a:xfrm>
        <a:prstGeom prst="blockArc">
          <a:avLst>
            <a:gd name="adj1" fmla="val 18900000"/>
            <a:gd name="adj2" fmla="val 2700000"/>
            <a:gd name="adj3" fmla="val 361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6A8F0-DAD9-4174-A4AD-C51DC0DAE1A5}">
      <dsp:nvSpPr>
        <dsp:cNvPr id="0" name=""/>
        <dsp:cNvSpPr/>
      </dsp:nvSpPr>
      <dsp:spPr>
        <a:xfrm>
          <a:off x="311869" y="202103"/>
          <a:ext cx="6342704" cy="4040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Pollen                                                                         2 points</a:t>
          </a:r>
        </a:p>
      </dsp:txBody>
      <dsp:txXfrm>
        <a:off x="311869" y="202103"/>
        <a:ext cx="6342704" cy="404029"/>
      </dsp:txXfrm>
    </dsp:sp>
    <dsp:sp modelId="{DCA8777E-3034-442B-80AB-C6547D1BFB0F}">
      <dsp:nvSpPr>
        <dsp:cNvPr id="0" name=""/>
        <dsp:cNvSpPr/>
      </dsp:nvSpPr>
      <dsp:spPr>
        <a:xfrm>
          <a:off x="59350" y="1515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540F85-8FAB-4704-946C-04CB441131CA}">
      <dsp:nvSpPr>
        <dsp:cNvPr id="0" name=""/>
        <dsp:cNvSpPr/>
      </dsp:nvSpPr>
      <dsp:spPr>
        <a:xfrm>
          <a:off x="677753" y="808503"/>
          <a:ext cx="5976819" cy="404029"/>
        </a:xfrm>
        <a:prstGeom prst="rect">
          <a:avLst/>
        </a:prstGeom>
        <a:gradFill rotWithShape="0">
          <a:gsLst>
            <a:gs pos="0">
              <a:schemeClr val="accent2">
                <a:hueOff val="-117633"/>
                <a:satOff val="0"/>
                <a:lumOff val="1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7633"/>
                <a:satOff val="0"/>
                <a:lumOff val="1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7633"/>
                <a:satOff val="0"/>
                <a:lumOff val="1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Pollution                                                              3 points</a:t>
          </a:r>
        </a:p>
      </dsp:txBody>
      <dsp:txXfrm>
        <a:off x="677753" y="808503"/>
        <a:ext cx="5976819" cy="404029"/>
      </dsp:txXfrm>
    </dsp:sp>
    <dsp:sp modelId="{0934BDC0-947F-4160-B49F-9A74416F4067}">
      <dsp:nvSpPr>
        <dsp:cNvPr id="0" name=""/>
        <dsp:cNvSpPr/>
      </dsp:nvSpPr>
      <dsp:spPr>
        <a:xfrm>
          <a:off x="425235" y="7579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17633"/>
              <a:satOff val="0"/>
              <a:lumOff val="12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D8C57-EFA2-471C-AFB8-1E5A1F6785B9}">
      <dsp:nvSpPr>
        <dsp:cNvPr id="0" name=""/>
        <dsp:cNvSpPr/>
      </dsp:nvSpPr>
      <dsp:spPr>
        <a:xfrm>
          <a:off x="878256" y="1414458"/>
          <a:ext cx="5776316" cy="404029"/>
        </a:xfrm>
        <a:prstGeom prst="rect">
          <a:avLst/>
        </a:prstGeom>
        <a:gradFill rotWithShape="0">
          <a:gsLst>
            <a:gs pos="0">
              <a:schemeClr val="accent2">
                <a:hueOff val="-235266"/>
                <a:satOff val="0"/>
                <a:lumOff val="24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5266"/>
                <a:satOff val="0"/>
                <a:lumOff val="24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5266"/>
                <a:satOff val="0"/>
                <a:lumOff val="24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Pet fur                                                              2 points</a:t>
          </a:r>
        </a:p>
      </dsp:txBody>
      <dsp:txXfrm>
        <a:off x="878256" y="1414458"/>
        <a:ext cx="5776316" cy="404029"/>
      </dsp:txXfrm>
    </dsp:sp>
    <dsp:sp modelId="{8D62132B-21E8-4562-B8D9-E75A8C88D059}">
      <dsp:nvSpPr>
        <dsp:cNvPr id="0" name=""/>
        <dsp:cNvSpPr/>
      </dsp:nvSpPr>
      <dsp:spPr>
        <a:xfrm>
          <a:off x="625738" y="13639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35266"/>
              <a:satOff val="0"/>
              <a:lumOff val="24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804D1A-26FD-4D90-9261-53E3B96AF3EF}">
      <dsp:nvSpPr>
        <dsp:cNvPr id="0" name=""/>
        <dsp:cNvSpPr/>
      </dsp:nvSpPr>
      <dsp:spPr>
        <a:xfrm>
          <a:off x="942275" y="2020857"/>
          <a:ext cx="5712297" cy="404029"/>
        </a:xfrm>
        <a:prstGeom prst="rect">
          <a:avLst/>
        </a:prstGeom>
        <a:gradFill rotWithShape="0">
          <a:gsLst>
            <a:gs pos="0">
              <a:schemeClr val="accent2">
                <a:hueOff val="-352899"/>
                <a:satOff val="0"/>
                <a:lumOff val="36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52899"/>
                <a:satOff val="0"/>
                <a:lumOff val="36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52899"/>
                <a:satOff val="0"/>
                <a:lumOff val="36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Smoking                                                          1 point   </a:t>
          </a:r>
        </a:p>
      </dsp:txBody>
      <dsp:txXfrm>
        <a:off x="942275" y="2020857"/>
        <a:ext cx="5712297" cy="404029"/>
      </dsp:txXfrm>
    </dsp:sp>
    <dsp:sp modelId="{61099051-86E5-4F64-AADD-34F6BC2ABF0A}">
      <dsp:nvSpPr>
        <dsp:cNvPr id="0" name=""/>
        <dsp:cNvSpPr/>
      </dsp:nvSpPr>
      <dsp:spPr>
        <a:xfrm>
          <a:off x="689757" y="19703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52899"/>
              <a:satOff val="0"/>
              <a:lumOff val="36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1C08D51-BFD1-4A07-B913-71818F547061}">
      <dsp:nvSpPr>
        <dsp:cNvPr id="0" name=""/>
        <dsp:cNvSpPr/>
      </dsp:nvSpPr>
      <dsp:spPr>
        <a:xfrm>
          <a:off x="878256" y="2627257"/>
          <a:ext cx="5776316" cy="404029"/>
        </a:xfrm>
        <a:prstGeom prst="rect">
          <a:avLst/>
        </a:prstGeom>
        <a:gradFill rotWithShape="0">
          <a:gsLst>
            <a:gs pos="0">
              <a:schemeClr val="accent2">
                <a:hueOff val="-470532"/>
                <a:satOff val="0"/>
                <a:lumOff val="48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0532"/>
                <a:satOff val="0"/>
                <a:lumOff val="48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0532"/>
                <a:satOff val="0"/>
                <a:lumOff val="48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Aerosols                                                           1 point              </a:t>
          </a:r>
        </a:p>
      </dsp:txBody>
      <dsp:txXfrm>
        <a:off x="878256" y="2627257"/>
        <a:ext cx="5776316" cy="404029"/>
      </dsp:txXfrm>
    </dsp:sp>
    <dsp:sp modelId="{C4103780-B034-4AE3-AD4F-650D47B67506}">
      <dsp:nvSpPr>
        <dsp:cNvPr id="0" name=""/>
        <dsp:cNvSpPr/>
      </dsp:nvSpPr>
      <dsp:spPr>
        <a:xfrm>
          <a:off x="625738" y="2576753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70532"/>
              <a:satOff val="0"/>
              <a:lumOff val="48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AB0A50-BC4B-4004-892C-AC28E9620FD4}">
      <dsp:nvSpPr>
        <dsp:cNvPr id="0" name=""/>
        <dsp:cNvSpPr/>
      </dsp:nvSpPr>
      <dsp:spPr>
        <a:xfrm>
          <a:off x="677753" y="3233212"/>
          <a:ext cx="5976819" cy="404029"/>
        </a:xfrm>
        <a:prstGeom prst="rect">
          <a:avLst/>
        </a:prstGeom>
        <a:gradFill rotWithShape="0">
          <a:gsLst>
            <a:gs pos="0">
              <a:schemeClr val="accent2">
                <a:hueOff val="-588165"/>
                <a:satOff val="0"/>
                <a:lumOff val="60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8165"/>
                <a:satOff val="0"/>
                <a:lumOff val="60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8165"/>
                <a:satOff val="0"/>
                <a:lumOff val="60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Cold air                                                                3 points  </a:t>
          </a:r>
        </a:p>
      </dsp:txBody>
      <dsp:txXfrm>
        <a:off x="677753" y="3233212"/>
        <a:ext cx="5976819" cy="404029"/>
      </dsp:txXfrm>
    </dsp:sp>
    <dsp:sp modelId="{62C2F5B4-CB14-4BFC-9046-DD54B2EF385A}">
      <dsp:nvSpPr>
        <dsp:cNvPr id="0" name=""/>
        <dsp:cNvSpPr/>
      </dsp:nvSpPr>
      <dsp:spPr>
        <a:xfrm>
          <a:off x="425235" y="31827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588165"/>
              <a:satOff val="0"/>
              <a:lumOff val="60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D073E7-328A-4935-AC70-E6DCBDCCF500}">
      <dsp:nvSpPr>
        <dsp:cNvPr id="0" name=""/>
        <dsp:cNvSpPr/>
      </dsp:nvSpPr>
      <dsp:spPr>
        <a:xfrm>
          <a:off x="311869" y="3839612"/>
          <a:ext cx="6342704" cy="404029"/>
        </a:xfrm>
        <a:prstGeom prst="rect">
          <a:avLst/>
        </a:prstGeom>
        <a:gradFill rotWithShape="0">
          <a:gsLst>
            <a:gs pos="0">
              <a:schemeClr val="accent2">
                <a:hueOff val="-705797"/>
                <a:satOff val="0"/>
                <a:lumOff val="72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05797"/>
                <a:satOff val="0"/>
                <a:lumOff val="72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05797"/>
                <a:satOff val="0"/>
                <a:lumOff val="72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Exercise                                                                     3 points </a:t>
          </a:r>
        </a:p>
      </dsp:txBody>
      <dsp:txXfrm>
        <a:off x="311869" y="3839612"/>
        <a:ext cx="6342704" cy="404029"/>
      </dsp:txXfrm>
    </dsp:sp>
    <dsp:sp modelId="{1F198A09-3F49-4B33-8E0E-4B686F9DFC01}">
      <dsp:nvSpPr>
        <dsp:cNvPr id="0" name=""/>
        <dsp:cNvSpPr/>
      </dsp:nvSpPr>
      <dsp:spPr>
        <a:xfrm>
          <a:off x="59350" y="37891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05797"/>
              <a:satOff val="0"/>
              <a:lumOff val="725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C06EF-4CF6-45DA-A955-FB8ADBB4A7C7}">
      <dsp:nvSpPr>
        <dsp:cNvPr id="0" name=""/>
        <dsp:cNvSpPr/>
      </dsp:nvSpPr>
      <dsp:spPr>
        <a:xfrm>
          <a:off x="-5024369" y="-770068"/>
          <a:ext cx="5985881" cy="5985881"/>
        </a:xfrm>
        <a:prstGeom prst="blockArc">
          <a:avLst>
            <a:gd name="adj1" fmla="val 18900000"/>
            <a:gd name="adj2" fmla="val 2700000"/>
            <a:gd name="adj3" fmla="val 361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6A8F0-DAD9-4174-A4AD-C51DC0DAE1A5}">
      <dsp:nvSpPr>
        <dsp:cNvPr id="0" name=""/>
        <dsp:cNvSpPr/>
      </dsp:nvSpPr>
      <dsp:spPr>
        <a:xfrm>
          <a:off x="311869" y="202103"/>
          <a:ext cx="4786436" cy="4040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  Remain calm                                                                  </a:t>
          </a:r>
        </a:p>
      </dsp:txBody>
      <dsp:txXfrm>
        <a:off x="311869" y="202103"/>
        <a:ext cx="4786436" cy="404029"/>
      </dsp:txXfrm>
    </dsp:sp>
    <dsp:sp modelId="{DCA8777E-3034-442B-80AB-C6547D1BFB0F}">
      <dsp:nvSpPr>
        <dsp:cNvPr id="0" name=""/>
        <dsp:cNvSpPr/>
      </dsp:nvSpPr>
      <dsp:spPr>
        <a:xfrm>
          <a:off x="59350" y="1515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540F85-8FAB-4704-946C-04CB441131CA}">
      <dsp:nvSpPr>
        <dsp:cNvPr id="0" name=""/>
        <dsp:cNvSpPr/>
      </dsp:nvSpPr>
      <dsp:spPr>
        <a:xfrm>
          <a:off x="677753" y="808503"/>
          <a:ext cx="4420551" cy="404029"/>
        </a:xfrm>
        <a:prstGeom prst="rect">
          <a:avLst/>
        </a:prstGeom>
        <a:gradFill rotWithShape="0">
          <a:gsLst>
            <a:gs pos="0">
              <a:schemeClr val="accent2">
                <a:hueOff val="-117633"/>
                <a:satOff val="0"/>
                <a:lumOff val="1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7633"/>
                <a:satOff val="0"/>
                <a:lumOff val="1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7633"/>
                <a:satOff val="0"/>
                <a:lumOff val="1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Reassure the casualty                                                         </a:t>
          </a:r>
        </a:p>
      </dsp:txBody>
      <dsp:txXfrm>
        <a:off x="677753" y="808503"/>
        <a:ext cx="4420551" cy="404029"/>
      </dsp:txXfrm>
    </dsp:sp>
    <dsp:sp modelId="{0934BDC0-947F-4160-B49F-9A74416F4067}">
      <dsp:nvSpPr>
        <dsp:cNvPr id="0" name=""/>
        <dsp:cNvSpPr/>
      </dsp:nvSpPr>
      <dsp:spPr>
        <a:xfrm>
          <a:off x="425235" y="7579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17633"/>
              <a:satOff val="0"/>
              <a:lumOff val="12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D8C57-EFA2-471C-AFB8-1E5A1F6785B9}">
      <dsp:nvSpPr>
        <dsp:cNvPr id="0" name=""/>
        <dsp:cNvSpPr/>
      </dsp:nvSpPr>
      <dsp:spPr>
        <a:xfrm>
          <a:off x="878256" y="1414458"/>
          <a:ext cx="4220048" cy="404029"/>
        </a:xfrm>
        <a:prstGeom prst="rect">
          <a:avLst/>
        </a:prstGeom>
        <a:gradFill rotWithShape="0">
          <a:gsLst>
            <a:gs pos="0">
              <a:schemeClr val="accent2">
                <a:hueOff val="-235266"/>
                <a:satOff val="0"/>
                <a:lumOff val="24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5266"/>
                <a:satOff val="0"/>
                <a:lumOff val="24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5266"/>
                <a:satOff val="0"/>
                <a:lumOff val="24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Get help</a:t>
          </a:r>
        </a:p>
      </dsp:txBody>
      <dsp:txXfrm>
        <a:off x="878256" y="1414458"/>
        <a:ext cx="4220048" cy="404029"/>
      </dsp:txXfrm>
    </dsp:sp>
    <dsp:sp modelId="{8D62132B-21E8-4562-B8D9-E75A8C88D059}">
      <dsp:nvSpPr>
        <dsp:cNvPr id="0" name=""/>
        <dsp:cNvSpPr/>
      </dsp:nvSpPr>
      <dsp:spPr>
        <a:xfrm>
          <a:off x="625738" y="13639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35266"/>
              <a:satOff val="0"/>
              <a:lumOff val="24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532EF95-83BA-4300-84ED-3C1A8545FDBE}">
      <dsp:nvSpPr>
        <dsp:cNvPr id="0" name=""/>
        <dsp:cNvSpPr/>
      </dsp:nvSpPr>
      <dsp:spPr>
        <a:xfrm>
          <a:off x="942275" y="2020857"/>
          <a:ext cx="4156029" cy="404029"/>
        </a:xfrm>
        <a:prstGeom prst="rect">
          <a:avLst/>
        </a:prstGeom>
        <a:gradFill rotWithShape="0">
          <a:gsLst>
            <a:gs pos="0">
              <a:schemeClr val="accent2">
                <a:hueOff val="-352899"/>
                <a:satOff val="0"/>
                <a:lumOff val="36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52899"/>
                <a:satOff val="0"/>
                <a:lumOff val="36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52899"/>
                <a:satOff val="0"/>
                <a:lumOff val="36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No food or drink                                                          </a:t>
          </a:r>
        </a:p>
      </dsp:txBody>
      <dsp:txXfrm>
        <a:off x="942275" y="2020857"/>
        <a:ext cx="4156029" cy="404029"/>
      </dsp:txXfrm>
    </dsp:sp>
    <dsp:sp modelId="{63516B54-9525-4C64-ADE7-36121DCFAF0D}">
      <dsp:nvSpPr>
        <dsp:cNvPr id="0" name=""/>
        <dsp:cNvSpPr/>
      </dsp:nvSpPr>
      <dsp:spPr>
        <a:xfrm>
          <a:off x="689757" y="19703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52899"/>
              <a:satOff val="0"/>
              <a:lumOff val="36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1E1B1C-51A6-4A43-BFDA-C7B8D360790A}">
      <dsp:nvSpPr>
        <dsp:cNvPr id="0" name=""/>
        <dsp:cNvSpPr/>
      </dsp:nvSpPr>
      <dsp:spPr>
        <a:xfrm>
          <a:off x="878256" y="2627257"/>
          <a:ext cx="4220048" cy="404029"/>
        </a:xfrm>
        <a:prstGeom prst="rect">
          <a:avLst/>
        </a:prstGeom>
        <a:gradFill rotWithShape="0">
          <a:gsLst>
            <a:gs pos="0">
              <a:schemeClr val="accent2">
                <a:hueOff val="-470532"/>
                <a:satOff val="0"/>
                <a:lumOff val="48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0532"/>
                <a:satOff val="0"/>
                <a:lumOff val="48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0532"/>
                <a:satOff val="0"/>
                <a:lumOff val="48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Communicate well                                                                       </a:t>
          </a:r>
        </a:p>
      </dsp:txBody>
      <dsp:txXfrm>
        <a:off x="878256" y="2627257"/>
        <a:ext cx="4220048" cy="404029"/>
      </dsp:txXfrm>
    </dsp:sp>
    <dsp:sp modelId="{C4103780-B034-4AE3-AD4F-650D47B67506}">
      <dsp:nvSpPr>
        <dsp:cNvPr id="0" name=""/>
        <dsp:cNvSpPr/>
      </dsp:nvSpPr>
      <dsp:spPr>
        <a:xfrm>
          <a:off x="625738" y="2576753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70532"/>
              <a:satOff val="0"/>
              <a:lumOff val="48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2382DEC-0264-46DE-83E9-8DACAABEB03C}">
      <dsp:nvSpPr>
        <dsp:cNvPr id="0" name=""/>
        <dsp:cNvSpPr/>
      </dsp:nvSpPr>
      <dsp:spPr>
        <a:xfrm>
          <a:off x="677753" y="3233212"/>
          <a:ext cx="4420551" cy="404029"/>
        </a:xfrm>
        <a:prstGeom prst="rect">
          <a:avLst/>
        </a:prstGeom>
        <a:gradFill rotWithShape="0">
          <a:gsLst>
            <a:gs pos="0">
              <a:schemeClr val="accent2">
                <a:hueOff val="-588165"/>
                <a:satOff val="0"/>
                <a:lumOff val="60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8165"/>
                <a:satOff val="0"/>
                <a:lumOff val="60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8165"/>
                <a:satOff val="0"/>
                <a:lumOff val="60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Prevent condition from worsening</a:t>
          </a:r>
        </a:p>
      </dsp:txBody>
      <dsp:txXfrm>
        <a:off x="677753" y="3233212"/>
        <a:ext cx="4420551" cy="404029"/>
      </dsp:txXfrm>
    </dsp:sp>
    <dsp:sp modelId="{62C2F5B4-CB14-4BFC-9046-DD54B2EF385A}">
      <dsp:nvSpPr>
        <dsp:cNvPr id="0" name=""/>
        <dsp:cNvSpPr/>
      </dsp:nvSpPr>
      <dsp:spPr>
        <a:xfrm>
          <a:off x="425235" y="31827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588165"/>
              <a:satOff val="0"/>
              <a:lumOff val="60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FF407A-851C-4547-94AA-31F0438088B3}">
      <dsp:nvSpPr>
        <dsp:cNvPr id="0" name=""/>
        <dsp:cNvSpPr/>
      </dsp:nvSpPr>
      <dsp:spPr>
        <a:xfrm>
          <a:off x="311869" y="3839612"/>
          <a:ext cx="4786436" cy="404029"/>
        </a:xfrm>
        <a:prstGeom prst="rect">
          <a:avLst/>
        </a:prstGeom>
        <a:gradFill rotWithShape="0">
          <a:gsLst>
            <a:gs pos="0">
              <a:schemeClr val="accent2">
                <a:hueOff val="-705797"/>
                <a:satOff val="0"/>
                <a:lumOff val="72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05797"/>
                <a:satOff val="0"/>
                <a:lumOff val="72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05797"/>
                <a:satOff val="0"/>
                <a:lumOff val="72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 Treat with dignity and respect                                                             </a:t>
          </a:r>
        </a:p>
      </dsp:txBody>
      <dsp:txXfrm>
        <a:off x="311869" y="3839612"/>
        <a:ext cx="4786436" cy="404029"/>
      </dsp:txXfrm>
    </dsp:sp>
    <dsp:sp modelId="{D02A56AE-8683-49C5-93C9-EB0F324461DC}">
      <dsp:nvSpPr>
        <dsp:cNvPr id="0" name=""/>
        <dsp:cNvSpPr/>
      </dsp:nvSpPr>
      <dsp:spPr>
        <a:xfrm>
          <a:off x="59350" y="37891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05797"/>
              <a:satOff val="0"/>
              <a:lumOff val="725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C5B23-AF29-4C63-8E86-718F4335F742}">
      <dsp:nvSpPr>
        <dsp:cNvPr id="0" name=""/>
        <dsp:cNvSpPr/>
      </dsp:nvSpPr>
      <dsp:spPr>
        <a:xfrm>
          <a:off x="2087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like I am going to be sick</a:t>
          </a:r>
        </a:p>
      </dsp:txBody>
      <dsp:txXfrm>
        <a:off x="50596" y="187915"/>
        <a:ext cx="1559164" cy="896691"/>
      </dsp:txXfrm>
    </dsp:sp>
    <dsp:sp modelId="{11A41C44-4345-48B8-93BD-7D0A1071D41C}">
      <dsp:nvSpPr>
        <dsp:cNvPr id="0" name=""/>
        <dsp:cNvSpPr/>
      </dsp:nvSpPr>
      <dsp:spPr>
        <a:xfrm>
          <a:off x="1823888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really hot</a:t>
          </a:r>
        </a:p>
      </dsp:txBody>
      <dsp:txXfrm>
        <a:off x="1872397" y="187915"/>
        <a:ext cx="1559164" cy="896691"/>
      </dsp:txXfrm>
    </dsp:sp>
    <dsp:sp modelId="{DE1375CF-EACA-473A-A139-5B8AA52170D5}">
      <dsp:nvSpPr>
        <dsp:cNvPr id="0" name=""/>
        <dsp:cNvSpPr/>
      </dsp:nvSpPr>
      <dsp:spPr>
        <a:xfrm>
          <a:off x="3645688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heart is beating really fast</a:t>
          </a:r>
        </a:p>
      </dsp:txBody>
      <dsp:txXfrm>
        <a:off x="3694197" y="187915"/>
        <a:ext cx="1559164" cy="896691"/>
      </dsp:txXfrm>
    </dsp:sp>
    <dsp:sp modelId="{03305082-CA44-4E6B-85AC-C56259B4425A}">
      <dsp:nvSpPr>
        <dsp:cNvPr id="0" name=""/>
        <dsp:cNvSpPr/>
      </dsp:nvSpPr>
      <dsp:spPr>
        <a:xfrm>
          <a:off x="5467489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eyes feel really itchy and are red</a:t>
          </a:r>
        </a:p>
      </dsp:txBody>
      <dsp:txXfrm>
        <a:off x="5515998" y="187915"/>
        <a:ext cx="1559164" cy="896691"/>
      </dsp:txXfrm>
    </dsp:sp>
    <dsp:sp modelId="{AFA1058A-4489-4873-BAC5-E9C97CFBF67F}">
      <dsp:nvSpPr>
        <dsp:cNvPr id="0" name=""/>
        <dsp:cNvSpPr/>
      </dsp:nvSpPr>
      <dsp:spPr>
        <a:xfrm>
          <a:off x="2087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want sausages for my tea tonight</a:t>
          </a:r>
        </a:p>
      </dsp:txBody>
      <dsp:txXfrm>
        <a:off x="50596" y="1347243"/>
        <a:ext cx="1559164" cy="896691"/>
      </dsp:txXfrm>
    </dsp:sp>
    <dsp:sp modelId="{68E8D84B-6B40-418C-97EF-F902C2CCFAC1}">
      <dsp:nvSpPr>
        <dsp:cNvPr id="0" name=""/>
        <dsp:cNvSpPr/>
      </dsp:nvSpPr>
      <dsp:spPr>
        <a:xfrm>
          <a:off x="1823888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dizzy</a:t>
          </a:r>
        </a:p>
      </dsp:txBody>
      <dsp:txXfrm>
        <a:off x="1872397" y="1347243"/>
        <a:ext cx="1559164" cy="896691"/>
      </dsp:txXfrm>
    </dsp:sp>
    <dsp:sp modelId="{D45A8A6F-9D84-43C8-8596-2EB47941DE87}">
      <dsp:nvSpPr>
        <dsp:cNvPr id="0" name=""/>
        <dsp:cNvSpPr/>
      </dsp:nvSpPr>
      <dsp:spPr>
        <a:xfrm>
          <a:off x="3645688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need to do my homework</a:t>
          </a:r>
        </a:p>
      </dsp:txBody>
      <dsp:txXfrm>
        <a:off x="3694197" y="1347243"/>
        <a:ext cx="1559164" cy="896691"/>
      </dsp:txXfrm>
    </dsp:sp>
    <dsp:sp modelId="{F374CBEB-3FD2-4978-BF95-3C9B60D09BF9}">
      <dsp:nvSpPr>
        <dsp:cNvPr id="0" name=""/>
        <dsp:cNvSpPr/>
      </dsp:nvSpPr>
      <dsp:spPr>
        <a:xfrm>
          <a:off x="5467489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skin feels hot and is itching</a:t>
          </a:r>
        </a:p>
      </dsp:txBody>
      <dsp:txXfrm>
        <a:off x="5515998" y="1347243"/>
        <a:ext cx="1559164" cy="896691"/>
      </dsp:txXfrm>
    </dsp:sp>
    <dsp:sp modelId="{5D09CBB2-2459-42A1-BDD1-F286A9DD9BD2}">
      <dsp:nvSpPr>
        <dsp:cNvPr id="0" name=""/>
        <dsp:cNvSpPr/>
      </dsp:nvSpPr>
      <dsp:spPr>
        <a:xfrm>
          <a:off x="2087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need to go to the shops</a:t>
          </a:r>
        </a:p>
      </dsp:txBody>
      <dsp:txXfrm>
        <a:off x="50596" y="2506571"/>
        <a:ext cx="1559164" cy="896691"/>
      </dsp:txXfrm>
    </dsp:sp>
    <dsp:sp modelId="{F901EC65-BAFF-446B-BB83-1E199EEACCC7}">
      <dsp:nvSpPr>
        <dsp:cNvPr id="0" name=""/>
        <dsp:cNvSpPr/>
      </dsp:nvSpPr>
      <dsp:spPr>
        <a:xfrm>
          <a:off x="1823888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face is swelling</a:t>
          </a:r>
        </a:p>
      </dsp:txBody>
      <dsp:txXfrm>
        <a:off x="1872397" y="2506571"/>
        <a:ext cx="1559164" cy="896691"/>
      </dsp:txXfrm>
    </dsp:sp>
    <dsp:sp modelId="{8E06216F-FB01-4699-B690-ECDAF49DCCBA}">
      <dsp:nvSpPr>
        <dsp:cNvPr id="0" name=""/>
        <dsp:cNvSpPr/>
      </dsp:nvSpPr>
      <dsp:spPr>
        <a:xfrm>
          <a:off x="3645688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am finding it more difficult to breathe</a:t>
          </a:r>
        </a:p>
      </dsp:txBody>
      <dsp:txXfrm>
        <a:off x="3694197" y="2506571"/>
        <a:ext cx="1559164" cy="896691"/>
      </dsp:txXfrm>
    </dsp:sp>
    <dsp:sp modelId="{C75D50FB-F90B-40F5-B030-131AB026CAAE}">
      <dsp:nvSpPr>
        <dsp:cNvPr id="0" name=""/>
        <dsp:cNvSpPr/>
      </dsp:nvSpPr>
      <dsp:spPr>
        <a:xfrm>
          <a:off x="5467489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tummy hurts</a:t>
          </a:r>
        </a:p>
      </dsp:txBody>
      <dsp:txXfrm>
        <a:off x="5515998" y="2506571"/>
        <a:ext cx="1559164" cy="896691"/>
      </dsp:txXfrm>
    </dsp:sp>
    <dsp:sp modelId="{5A41F55B-ACEB-4DF5-8ADC-9F17E7CC5D6F}">
      <dsp:nvSpPr>
        <dsp:cNvPr id="0" name=""/>
        <dsp:cNvSpPr/>
      </dsp:nvSpPr>
      <dsp:spPr>
        <a:xfrm>
          <a:off x="1823888" y="3617389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hands have turned blue</a:t>
          </a:r>
        </a:p>
      </dsp:txBody>
      <dsp:txXfrm>
        <a:off x="1872397" y="3665898"/>
        <a:ext cx="1559164" cy="896691"/>
      </dsp:txXfrm>
    </dsp:sp>
    <dsp:sp modelId="{66D7EAA6-CF0D-42FB-AE3C-2C5918E940F0}">
      <dsp:nvSpPr>
        <dsp:cNvPr id="0" name=""/>
        <dsp:cNvSpPr/>
      </dsp:nvSpPr>
      <dsp:spPr>
        <a:xfrm>
          <a:off x="3645688" y="3617389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tongue feels fat and swollen</a:t>
          </a:r>
        </a:p>
      </dsp:txBody>
      <dsp:txXfrm>
        <a:off x="3694197" y="3665898"/>
        <a:ext cx="1559164" cy="8966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91BBF-9BC9-479E-9E83-64A55E46C2CC}" type="datetimeFigureOut">
              <a:rPr lang="en-GB" smtClean="0"/>
              <a:t>15/01/2021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40075" y="150813"/>
            <a:ext cx="577850" cy="407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582613"/>
            <a:ext cx="5486400" cy="4762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4935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114935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69E76-7FB9-43B0-B0EB-47E461407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859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2038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Stress NOT doing this on someone who is breathing normally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3411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6.xml"/><Relationship Id="rId7" Type="http://schemas.openxmlformats.org/officeDocument/2006/relationships/image" Target="../media/image6.png"/><Relationship Id="rId2" Type="http://schemas.openxmlformats.org/officeDocument/2006/relationships/diagramData" Target="../diagrams/data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C2C21CC-769E-41FF-B55E-F788BD904A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3526" y="6508831"/>
            <a:ext cx="5908638" cy="464937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1467859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lowchart: Card 4">
            <a:extLst>
              <a:ext uri="{FF2B5EF4-FFF2-40B4-BE49-F238E27FC236}">
                <a16:creationId xmlns:a16="http://schemas.microsoft.com/office/drawing/2014/main" id="{DEAF0001-09EE-42A6-8C25-7D4C55E1185D}"/>
              </a:ext>
            </a:extLst>
          </p:cNvPr>
          <p:cNvSpPr/>
          <p:nvPr/>
        </p:nvSpPr>
        <p:spPr bwMode="auto">
          <a:xfrm rot="10800000">
            <a:off x="685441" y="2489645"/>
            <a:ext cx="4265528" cy="308603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Flowchart: Card 4">
            <a:extLst>
              <a:ext uri="{FF2B5EF4-FFF2-40B4-BE49-F238E27FC236}">
                <a16:creationId xmlns:a16="http://schemas.microsoft.com/office/drawing/2014/main" id="{A7B978A5-FF09-43E8-BBC8-42635AD944B0}"/>
              </a:ext>
            </a:extLst>
          </p:cNvPr>
          <p:cNvSpPr/>
          <p:nvPr/>
        </p:nvSpPr>
        <p:spPr bwMode="auto">
          <a:xfrm rot="10800000">
            <a:off x="5386525" y="2489645"/>
            <a:ext cx="4265529" cy="308603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931D1-195C-497A-AE27-AB78CC6A8157}"/>
              </a:ext>
            </a:extLst>
          </p:cNvPr>
          <p:cNvSpPr txBox="1"/>
          <p:nvPr/>
        </p:nvSpPr>
        <p:spPr>
          <a:xfrm>
            <a:off x="470983" y="1953835"/>
            <a:ext cx="3803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srgbClr val="009F4D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rPr>
              <a:t>Course content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322E9C7-49AD-4FF7-9CB6-606EEA8498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5813" y="2581630"/>
            <a:ext cx="4033837" cy="2819400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DAEE219-8CF2-43DA-9FB8-9CD063DC6B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86939" y="2581630"/>
            <a:ext cx="4065852" cy="2819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8934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re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62394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lang="en-US" sz="2800" b="1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7312AF-1267-40B9-96D8-8F2290B6B13A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978838228"/>
              </p:ext>
            </p:extLst>
          </p:nvPr>
        </p:nvGraphicFramePr>
        <p:xfrm>
          <a:off x="1121224" y="2474258"/>
          <a:ext cx="5157656" cy="44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841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I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21F4FCB-4299-4CAB-AB4E-33B71E25B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1668" y="1601256"/>
            <a:ext cx="3787306" cy="22276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A5D07D-FC1F-4D17-8E40-F70BBC0F4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4" y="1600622"/>
            <a:ext cx="3787306" cy="22276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68EB4C-2844-402C-A9D3-A1427840A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5" y="4129625"/>
            <a:ext cx="3787306" cy="22276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476D0FD-84DD-4F6D-8A3E-6B1C144C54ED}"/>
              </a:ext>
            </a:extLst>
          </p:cNvPr>
          <p:cNvSpPr/>
          <p:nvPr/>
        </p:nvSpPr>
        <p:spPr bwMode="auto">
          <a:xfrm>
            <a:off x="563180" y="1708754"/>
            <a:ext cx="534078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A94F8C-2B40-421B-B51B-2040CB38B7C6}"/>
              </a:ext>
            </a:extLst>
          </p:cNvPr>
          <p:cNvSpPr/>
          <p:nvPr/>
        </p:nvSpPr>
        <p:spPr bwMode="auto">
          <a:xfrm>
            <a:off x="563181" y="4241035"/>
            <a:ext cx="534078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BF0317-6D12-4843-8F6F-C57874485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634" y="4129625"/>
            <a:ext cx="3764004" cy="22276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06B1A94-8E38-4A1F-8ECF-6C3A55103C84}"/>
              </a:ext>
            </a:extLst>
          </p:cNvPr>
          <p:cNvSpPr/>
          <p:nvPr/>
        </p:nvSpPr>
        <p:spPr bwMode="auto">
          <a:xfrm>
            <a:off x="5674849" y="1710542"/>
            <a:ext cx="530792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CF453B-8621-4C91-B47D-FD883738EE3F}"/>
              </a:ext>
            </a:extLst>
          </p:cNvPr>
          <p:cNvSpPr/>
          <p:nvPr/>
        </p:nvSpPr>
        <p:spPr bwMode="auto">
          <a:xfrm>
            <a:off x="5674850" y="4242823"/>
            <a:ext cx="530792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77083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eech bub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688489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2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05AD8A0-5DC4-4B7C-B41F-BE18B2AD7D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9483924"/>
              </p:ext>
            </p:extLst>
          </p:nvPr>
        </p:nvGraphicFramePr>
        <p:xfrm>
          <a:off x="444556" y="2309957"/>
          <a:ext cx="7125759" cy="47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552D8222-D55E-46F1-A8DC-58A50DD641D0}"/>
              </a:ext>
            </a:extLst>
          </p:cNvPr>
          <p:cNvSpPr/>
          <p:nvPr/>
        </p:nvSpPr>
        <p:spPr bwMode="auto">
          <a:xfrm>
            <a:off x="8048980" y="3613731"/>
            <a:ext cx="2101140" cy="335387"/>
          </a:xfrm>
          <a:prstGeom prst="round2SameRect">
            <a:avLst/>
          </a:prstGeom>
          <a:solidFill>
            <a:srgbClr val="009F4D"/>
          </a:solidFill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</a:rPr>
              <a:t>S &amp; C</a:t>
            </a:r>
          </a:p>
        </p:txBody>
      </p:sp>
      <p:pic>
        <p:nvPicPr>
          <p:cNvPr id="6" name="Graphic 5" descr="Diploma roll">
            <a:extLst>
              <a:ext uri="{FF2B5EF4-FFF2-40B4-BE49-F238E27FC236}">
                <a16:creationId xmlns:a16="http://schemas.microsoft.com/office/drawing/2014/main" id="{A998F6CA-6F3E-41C2-B6D7-3C1A8DF6DE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42821" y="3602973"/>
            <a:ext cx="625542" cy="38544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D537AE3-5D77-467B-8376-DF9EAD60DA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048980" y="3949700"/>
            <a:ext cx="2090737" cy="1203325"/>
          </a:xfrm>
          <a:prstGeom prst="flowChartDocument">
            <a:avLst/>
          </a:prstGeom>
          <a:ln w="28575">
            <a:solidFill>
              <a:schemeClr val="accent3"/>
            </a:solidFill>
          </a:ln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584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7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4432" y="302865"/>
            <a:ext cx="9619774" cy="6452932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379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61" y="367639"/>
            <a:ext cx="9595650" cy="633739"/>
          </a:xfrm>
          <a:prstGeom prst="rect">
            <a:avLst/>
          </a:prstGeom>
        </p:spPr>
        <p:txBody>
          <a:bodyPr lIns="104287" tIns="52144" rIns="104287" bIns="52144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7423" y="1160688"/>
            <a:ext cx="4665145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0711" y="1160688"/>
            <a:ext cx="4667000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61" y="367639"/>
            <a:ext cx="9595650" cy="633739"/>
          </a:xfrm>
          <a:prstGeom prst="rect">
            <a:avLst/>
          </a:prstGeom>
        </p:spPr>
        <p:txBody>
          <a:bodyPr lIns="104287" tIns="52144" rIns="104287" bIns="52144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423" y="1160688"/>
            <a:ext cx="9510289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67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491413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5911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62" y="1409253"/>
            <a:ext cx="9595651" cy="4432150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446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95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4518729" cy="4914133"/>
          </a:xfrm>
          <a:prstGeom prst="rect">
            <a:avLst/>
          </a:prstGeom>
        </p:spPr>
        <p:txBody>
          <a:bodyPr lIns="104287" tIns="52144" rIns="104287" bIns="52144"/>
          <a:lstStyle>
            <a:lvl1pPr marL="0" indent="0">
              <a:tabLst>
                <a:tab pos="538163" algn="l"/>
              </a:tabLst>
              <a:defRPr sz="3600">
                <a:solidFill>
                  <a:srgbClr val="009F4D"/>
                </a:solidFill>
              </a:defRPr>
            </a:lvl1pPr>
            <a:lvl2pPr marL="358775" indent="-358775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54EA8A-7573-4F46-839D-7F4C0A04274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486410" y="1418849"/>
            <a:ext cx="4528958" cy="4904536"/>
          </a:xfrm>
          <a:prstGeom prst="rect">
            <a:avLst/>
          </a:prstGeom>
        </p:spPr>
        <p:txBody>
          <a:bodyPr/>
          <a:lstStyle>
            <a:lvl1pPr marL="0" indent="0">
              <a:defRPr lang="en-US" sz="3600" b="1" kern="1200" dirty="0" smtClean="0">
                <a:solidFill>
                  <a:srgbClr val="009F4D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358775" indent="-358775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/>
            </a:lvl3pPr>
            <a:lvl4pPr marL="457200" indent="-457200">
              <a:defRPr/>
            </a:lvl4pPr>
            <a:lvl5pPr marL="457200" indent="-457200"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20000"/>
              </a:spcAft>
              <a:tabLst>
                <a:tab pos="538163" algn="l"/>
              </a:tabLst>
            </a:pPr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917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ppy sa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5906466" cy="1392279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62" y="2248377"/>
            <a:ext cx="5482135" cy="4605732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499E70-C3AD-4CBC-9893-FA777FA1AE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5823"/>
          <a:stretch/>
        </p:blipFill>
        <p:spPr>
          <a:xfrm>
            <a:off x="5974368" y="1868211"/>
            <a:ext cx="4170025" cy="77624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8DAE1CD-7C71-401E-AD72-34EAB1AEF324}"/>
              </a:ext>
            </a:extLst>
          </p:cNvPr>
          <p:cNvGrpSpPr/>
          <p:nvPr/>
        </p:nvGrpSpPr>
        <p:grpSpPr>
          <a:xfrm>
            <a:off x="6069266" y="2993496"/>
            <a:ext cx="3741548" cy="2424750"/>
            <a:chOff x="6069266" y="2913888"/>
            <a:chExt cx="3741548" cy="24247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53560DC-C280-4790-AA55-648C45218E00}"/>
                </a:ext>
              </a:extLst>
            </p:cNvPr>
            <p:cNvSpPr/>
            <p:nvPr/>
          </p:nvSpPr>
          <p:spPr bwMode="auto">
            <a:xfrm>
              <a:off x="6069266" y="2985468"/>
              <a:ext cx="3731706" cy="225563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</a:endParaRPr>
            </a:p>
          </p:txBody>
        </p:sp>
        <p:pic>
          <p:nvPicPr>
            <p:cNvPr id="7" name="Content Placeholder 11">
              <a:extLst>
                <a:ext uri="{FF2B5EF4-FFF2-40B4-BE49-F238E27FC236}">
                  <a16:creationId xmlns:a16="http://schemas.microsoft.com/office/drawing/2014/main" id="{FB0753AD-A11C-4460-B896-5215D35DB3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91301" y="2913888"/>
              <a:ext cx="3719513" cy="463296"/>
            </a:xfrm>
            <a:prstGeom prst="rect">
              <a:avLst/>
            </a:prstGeom>
          </p:spPr>
        </p:pic>
        <p:pic>
          <p:nvPicPr>
            <p:cNvPr id="8" name="Content Placeholder 11">
              <a:extLst>
                <a:ext uri="{FF2B5EF4-FFF2-40B4-BE49-F238E27FC236}">
                  <a16:creationId xmlns:a16="http://schemas.microsoft.com/office/drawing/2014/main" id="{A01E6990-0448-4C02-8541-1A51B68A26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81459" y="3881580"/>
              <a:ext cx="3719513" cy="463296"/>
            </a:xfrm>
            <a:prstGeom prst="rect">
              <a:avLst/>
            </a:prstGeom>
          </p:spPr>
        </p:pic>
        <p:pic>
          <p:nvPicPr>
            <p:cNvPr id="9" name="Content Placeholder 11">
              <a:extLst>
                <a:ext uri="{FF2B5EF4-FFF2-40B4-BE49-F238E27FC236}">
                  <a16:creationId xmlns:a16="http://schemas.microsoft.com/office/drawing/2014/main" id="{01D0CE72-AC0E-4104-BBCB-1C1BD8CEC2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69266" y="4875342"/>
              <a:ext cx="3719513" cy="4632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682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ork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6024799" cy="62394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8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lowchart: Card 4">
            <a:extLst>
              <a:ext uri="{FF2B5EF4-FFF2-40B4-BE49-F238E27FC236}">
                <a16:creationId xmlns:a16="http://schemas.microsoft.com/office/drawing/2014/main" id="{9B1049DD-795F-4318-9E03-79E31D4FC846}"/>
              </a:ext>
            </a:extLst>
          </p:cNvPr>
          <p:cNvSpPr/>
          <p:nvPr/>
        </p:nvSpPr>
        <p:spPr bwMode="auto">
          <a:xfrm rot="10800000">
            <a:off x="685441" y="2339039"/>
            <a:ext cx="4265528" cy="395396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lowchart: Card 4">
            <a:extLst>
              <a:ext uri="{FF2B5EF4-FFF2-40B4-BE49-F238E27FC236}">
                <a16:creationId xmlns:a16="http://schemas.microsoft.com/office/drawing/2014/main" id="{48FC812A-0820-4D76-AE2D-F76FFAAD7D0A}"/>
              </a:ext>
            </a:extLst>
          </p:cNvPr>
          <p:cNvSpPr/>
          <p:nvPr/>
        </p:nvSpPr>
        <p:spPr bwMode="auto">
          <a:xfrm rot="10800000">
            <a:off x="5461822" y="2349795"/>
            <a:ext cx="4265529" cy="395396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612367-6625-4092-A9B4-F264022824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692" y="2431680"/>
            <a:ext cx="4044950" cy="3452758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BA772F-9CDE-4A2E-BE41-B70F7C3E7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72082" y="2430617"/>
            <a:ext cx="4055708" cy="3453821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A74F6-98D8-4889-98EA-B6D7CEEB3D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768" y="6153150"/>
            <a:ext cx="5994700" cy="849313"/>
          </a:xfrm>
          <a:prstGeom prst="rect">
            <a:avLst/>
          </a:prstGeom>
        </p:spPr>
        <p:txBody>
          <a:bodyPr/>
          <a:lstStyle>
            <a:lvl1pPr>
              <a:defRPr sz="2800" b="0"/>
            </a:lvl1pPr>
            <a:lvl2pPr marL="20459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932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oo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A74F6-98D8-4889-98EA-B6D7CEEB3D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768" y="6153150"/>
            <a:ext cx="5994700" cy="849313"/>
          </a:xfrm>
          <a:prstGeom prst="rect">
            <a:avLst/>
          </a:prstGeom>
        </p:spPr>
        <p:txBody>
          <a:bodyPr/>
          <a:lstStyle>
            <a:lvl1pPr>
              <a:defRPr sz="2800" b="0"/>
            </a:lvl1pPr>
            <a:lvl2pPr marL="20459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A7601F03-8E0F-43A8-B493-437A36BCE7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992581"/>
              </p:ext>
            </p:extLst>
          </p:nvPr>
        </p:nvGraphicFramePr>
        <p:xfrm>
          <a:off x="0" y="1609721"/>
          <a:ext cx="3761509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9C024283-152D-46C6-8C58-8AB514585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9570621"/>
              </p:ext>
            </p:extLst>
          </p:nvPr>
        </p:nvGraphicFramePr>
        <p:xfrm>
          <a:off x="2888953" y="1692850"/>
          <a:ext cx="4306538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888E0847-EF1C-40E2-8DF3-0C204B49A0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9164001"/>
              </p:ext>
            </p:extLst>
          </p:nvPr>
        </p:nvGraphicFramePr>
        <p:xfrm>
          <a:off x="6382100" y="1692851"/>
          <a:ext cx="4306538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78538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3"/>
            <a:ext cx="9606407" cy="613186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800">
                <a:solidFill>
                  <a:schemeClr val="tx1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B915F17-F453-4C52-B17A-546B88404B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253286"/>
              </p:ext>
            </p:extLst>
          </p:nvPr>
        </p:nvGraphicFramePr>
        <p:xfrm>
          <a:off x="1547944" y="1914864"/>
          <a:ext cx="6713924" cy="44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CEAB5-243B-4445-B21E-F0D643509E9B}"/>
              </a:ext>
            </a:extLst>
          </p:cNvPr>
          <p:cNvSpPr/>
          <p:nvPr/>
        </p:nvSpPr>
        <p:spPr bwMode="auto">
          <a:xfrm>
            <a:off x="519545" y="6421582"/>
            <a:ext cx="4301837" cy="556781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9F4D"/>
                </a:solidFill>
                <a:effectLst/>
                <a:latin typeface="+mj-lt"/>
              </a:rPr>
              <a:t> </a:t>
            </a:r>
            <a:r>
              <a:rPr kumimoji="0" lang="en-GB" sz="24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  <a:effectLst/>
                <a:latin typeface="+mj-lt"/>
              </a:rPr>
              <a:t>Your score                        </a:t>
            </a:r>
            <a:r>
              <a:rPr kumimoji="0" lang="en-GB" sz="28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9F4D"/>
                </a:solidFill>
                <a:effectLst/>
                <a:latin typeface="+mj-lt"/>
              </a:rPr>
              <a:t>Points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FED5C04-62D7-4EAD-A97A-FD7BC38C2231}"/>
              </a:ext>
            </a:extLst>
          </p:cNvPr>
          <p:cNvSpPr/>
          <p:nvPr/>
        </p:nvSpPr>
        <p:spPr bwMode="auto">
          <a:xfrm>
            <a:off x="2493819" y="6508375"/>
            <a:ext cx="862567" cy="409011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8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JA WPT Training PPT background.jpg">
            <a:extLst>
              <a:ext uri="{FF2B5EF4-FFF2-40B4-BE49-F238E27FC236}">
                <a16:creationId xmlns:a16="http://schemas.microsoft.com/office/drawing/2014/main" id="{302216AC-B3F9-4374-8191-1428467FBC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6"/>
          <a:stretch/>
        </p:blipFill>
        <p:spPr>
          <a:xfrm>
            <a:off x="-1" y="7276338"/>
            <a:ext cx="10751519" cy="28651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72B5A9B-72AF-4A7A-8A39-05A74983C3A2}"/>
              </a:ext>
            </a:extLst>
          </p:cNvPr>
          <p:cNvGrpSpPr/>
          <p:nvPr userDrawn="1"/>
        </p:nvGrpSpPr>
        <p:grpSpPr>
          <a:xfrm>
            <a:off x="3125787" y="5464375"/>
            <a:ext cx="7562851" cy="1811963"/>
            <a:chOff x="1842654" y="-1271155"/>
            <a:chExt cx="6705601" cy="1541044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2E860CAC-DA30-4BC3-AEC0-BA271630AEE0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6" name="Picture 5" descr="SJA logo on angled slice.psd">
              <a:extLst>
                <a:ext uri="{FF2B5EF4-FFF2-40B4-BE49-F238E27FC236}">
                  <a16:creationId xmlns:a16="http://schemas.microsoft.com/office/drawing/2014/main" id="{3362954A-5667-4301-8730-7DCE5C13542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66359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13" r:id="rId1"/>
    <p:sldLayoutId id="2147488314" r:id="rId2"/>
    <p:sldLayoutId id="2147488315" r:id="rId3"/>
    <p:sldLayoutId id="2147488316" r:id="rId4"/>
    <p:sldLayoutId id="2147488317" r:id="rId5"/>
    <p:sldLayoutId id="2147488318" r:id="rId6"/>
    <p:sldLayoutId id="2147488319" r:id="rId7"/>
    <p:sldLayoutId id="2147488320" r:id="rId8"/>
    <p:sldLayoutId id="2147488321" r:id="rId9"/>
    <p:sldLayoutId id="2147488327" r:id="rId10"/>
    <p:sldLayoutId id="2147488322" r:id="rId11"/>
    <p:sldLayoutId id="2147488323" r:id="rId12"/>
    <p:sldLayoutId id="2147488324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rgbClr val="009F4D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5pPr>
      <a:lvl6pPr marL="521437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6pPr>
      <a:lvl7pPr marL="1042873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7pPr>
      <a:lvl8pPr marL="1564310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8pPr>
      <a:lvl9pPr marL="2085746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9pPr>
    </p:titleStyle>
    <p:bodyStyle>
      <a:lvl1pPr marL="391077" indent="-391077" algn="l" rtl="0" eaLnBrk="1" fontAlgn="base" hangingPunct="1">
        <a:spcBef>
          <a:spcPct val="20000"/>
        </a:spcBef>
        <a:spcAft>
          <a:spcPct val="20000"/>
        </a:spcAft>
        <a:defRPr sz="3200" b="1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514194" indent="-309604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2161789" indent="-521437" algn="l" rtl="0" eaLnBrk="1" fontAlgn="base" hangingPunct="1">
        <a:spcBef>
          <a:spcPct val="20000"/>
        </a:spcBef>
        <a:spcAft>
          <a:spcPct val="0"/>
        </a:spcAft>
        <a:buChar char="•"/>
        <a:defRPr sz="27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2800912" indent="-434531" algn="l" rtl="0" eaLnBrk="1" fontAlgn="base" hangingPunct="1">
        <a:spcBef>
          <a:spcPct val="20000"/>
        </a:spcBef>
        <a:spcAft>
          <a:spcPct val="0"/>
        </a:spcAft>
        <a:buChar char="–"/>
        <a:defRPr sz="23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3440033" indent="-434531" algn="l" rtl="0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867901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JA Training and School Presentation Resources master backgroun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16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43" r:id="rId1"/>
    <p:sldLayoutId id="2147488344" r:id="rId2"/>
    <p:sldLayoutId id="2147488346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521437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1042873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56431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2085746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391077" indent="-391077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847334" indent="-325898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303592" indent="-260718" algn="l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825028" indent="-260718" algn="l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346465" indent="-260718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867901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6pPr>
      <a:lvl7pPr marL="3389338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7pPr>
      <a:lvl8pPr marL="3910775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8pPr>
      <a:lvl9pPr marL="4432211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BA5BE869-77A9-44ED-8A23-523B6480BEC5}"/>
              </a:ext>
            </a:extLst>
          </p:cNvPr>
          <p:cNvGrpSpPr/>
          <p:nvPr/>
        </p:nvGrpSpPr>
        <p:grpSpPr>
          <a:xfrm>
            <a:off x="7551858" y="1989594"/>
            <a:ext cx="2846221" cy="2180492"/>
            <a:chOff x="3453651" y="1853661"/>
            <a:chExt cx="5412175" cy="4050315"/>
          </a:xfrm>
        </p:grpSpPr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789EA20E-541E-45FB-83C0-1A7AB983EA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26" t="27030" r="9647" b="13912"/>
            <a:stretch/>
          </p:blipFill>
          <p:spPr bwMode="auto">
            <a:xfrm>
              <a:off x="3453651" y="1853661"/>
              <a:ext cx="5412175" cy="405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4FF644E-C6C6-4B2A-B537-29BBE00A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34" b="96831" l="2844" r="93839">
                          <a14:foregroundMark x1="35545" y1="11268" x2="26066" y2="28169"/>
                          <a14:foregroundMark x1="26066" y1="28169" x2="24171" y2="46479"/>
                          <a14:foregroundMark x1="27802" y1="59967" x2="27962" y2="60563"/>
                          <a14:foregroundMark x1="24171" y1="46479" x2="26353" y2="54587"/>
                          <a14:foregroundMark x1="24963" y1="59522" x2="25118" y2="63732"/>
                          <a14:foregroundMark x1="24171" y1="38028" x2="24772" y2="54339"/>
                          <a14:foregroundMark x1="21479" y1="58975" x2="17062" y2="69014"/>
                          <a14:foregroundMark x1="25118" y1="50704" x2="23600" y2="54155"/>
                          <a14:foregroundMark x1="3707" y1="90152" x2="2844" y2="91197"/>
                          <a14:foregroundMark x1="15640" y1="75704" x2="10166" y2="82332"/>
                          <a14:foregroundMark x1="2844" y1="91197" x2="4269" y2="95168"/>
                          <a14:foregroundMark x1="10850" y1="91912" x2="27488" y2="95775"/>
                          <a14:foregroundMark x1="27488" y1="95775" x2="64177" y2="96474"/>
                          <a14:foregroundMark x1="68949" y1="92747" x2="77251" y2="90493"/>
                          <a14:foregroundMark x1="52607" y1="97183" x2="62040" y2="94622"/>
                          <a14:foregroundMark x1="77251" y1="90493" x2="82938" y2="83099"/>
                          <a14:foregroundMark x1="84107" y1="76314" x2="84329" y2="75205"/>
                          <a14:foregroundMark x1="82464" y1="84507" x2="83007" y2="81798"/>
                          <a14:foregroundMark x1="91395" y1="64978" x2="91983" y2="64085"/>
                          <a14:foregroundMark x1="83915" y1="76333" x2="84596" y2="75300"/>
                          <a14:foregroundMark x1="91780" y1="43779" x2="90521" y2="33099"/>
                          <a14:foregroundMark x1="91469" y1="9507" x2="66825" y2="4225"/>
                          <a14:foregroundMark x1="66825" y1="4225" x2="43128" y2="5634"/>
                          <a14:foregroundMark x1="43128" y1="5634" x2="42654" y2="5634"/>
                          <a14:foregroundMark x1="9479" y1="93662" x2="35071" y2="94014"/>
                          <a14:foregroundMark x1="35071" y1="94014" x2="59716" y2="91549"/>
                          <a14:foregroundMark x1="59716" y1="91549" x2="77725" y2="85563"/>
                          <a14:backgroundMark x1="2844" y1="96831" x2="6635" y2="96831"/>
                          <a14:backgroundMark x1="21801" y1="53873" x2="20379" y2="58803"/>
                          <a14:backgroundMark x1="92891" y1="46831" x2="95735" y2="56338"/>
                          <a14:backgroundMark x1="94313" y1="55634" x2="94313" y2="64085"/>
                          <a14:backgroundMark x1="9479" y1="82042" x2="2844" y2="89789"/>
                          <a14:backgroundMark x1="87204" y1="81690" x2="94787" y2="64437"/>
                          <a14:backgroundMark x1="93839" y1="65845" x2="86730" y2="76056"/>
                          <a14:backgroundMark x1="86730" y1="76056" x2="87678" y2="81338"/>
                          <a14:backgroundMark x1="86256" y1="79577" x2="86256" y2="79577"/>
                          <a14:backgroundMark x1="85308" y1="78521" x2="85308" y2="78521"/>
                          <a14:backgroundMark x1="85308" y1="78521" x2="85308" y2="78521"/>
                          <a14:backgroundMark x1="89573" y1="70775" x2="89573" y2="70775"/>
                          <a14:backgroundMark x1="91469" y1="68662" x2="91469" y2="68662"/>
                          <a14:backgroundMark x1="92891" y1="66901" x2="92891" y2="66901"/>
                          <a14:backgroundMark x1="72038" y1="95423" x2="65403" y2="97535"/>
                          <a14:backgroundMark x1="92417" y1="46127" x2="93365" y2="48239"/>
                          <a14:backgroundMark x1="93839" y1="44718" x2="93365" y2="47183"/>
                          <a14:backgroundMark x1="92891" y1="43662" x2="93365" y2="4612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6120" y="4611328"/>
              <a:ext cx="708580" cy="953729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4CB273E9-8C02-4FD9-B47D-BACEC5CE731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8" r="1"/>
          <a:stretch/>
        </p:blipFill>
        <p:spPr>
          <a:xfrm>
            <a:off x="420175" y="1738092"/>
            <a:ext cx="1444631" cy="19726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9DC856-9181-4D60-9F45-5CEA4633A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0" y="478800"/>
            <a:ext cx="3908262" cy="706565"/>
          </a:xfrm>
        </p:spPr>
        <p:txBody>
          <a:bodyPr lIns="104287" tIns="52144" rIns="104287" bIns="52144" anchor="t"/>
          <a:lstStyle/>
          <a:p>
            <a:r>
              <a:rPr lang="en-GB" sz="3700"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Your turn: CPR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B4859A-839A-4000-B54A-BD07ABACA45B}"/>
              </a:ext>
            </a:extLst>
          </p:cNvPr>
          <p:cNvSpPr>
            <a:spLocks noChangeAspect="1"/>
          </p:cNvSpPr>
          <p:nvPr/>
        </p:nvSpPr>
        <p:spPr>
          <a:xfrm>
            <a:off x="1499657" y="1628032"/>
            <a:ext cx="3275785" cy="270843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GB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Call 999/112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ask a helper to call 999 or 112 for emergency help while you start CPR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Ask the helper to use the loudspeaker on their phone</a:t>
            </a:r>
          </a:p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use your own phone on loudspeaker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Defibrillators: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ask a helper to find and bring a defibrillator, if available.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Stay with the casualty.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3E0C2-C8B1-4E08-BE00-140272FA331F}"/>
              </a:ext>
            </a:extLst>
          </p:cNvPr>
          <p:cNvSpPr>
            <a:spLocks noChangeAspect="1"/>
          </p:cNvSpPr>
          <p:nvPr/>
        </p:nvSpPr>
        <p:spPr>
          <a:xfrm>
            <a:off x="5461236" y="1648783"/>
            <a:ext cx="32757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Before you start CPR, use a towel or piece of clothing and lay it over the mouth and nose of the casualty.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BB3BF0-E7AC-411F-86B5-26D04D92EBDD}"/>
              </a:ext>
            </a:extLst>
          </p:cNvPr>
          <p:cNvSpPr>
            <a:spLocks noChangeAspect="1"/>
          </p:cNvSpPr>
          <p:nvPr/>
        </p:nvSpPr>
        <p:spPr>
          <a:xfrm>
            <a:off x="5461236" y="4630993"/>
            <a:ext cx="351207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If the helper returns with a defibrillator, ask them to switch it on and follow the voice prompts while you continue with CPR</a:t>
            </a:r>
          </a:p>
          <a:p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Wherever possible, the helper should keep a distance of 2m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endParaRPr lang="en-GB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57CAE-E014-47C5-BDD0-24909DB6D1A1}"/>
              </a:ext>
            </a:extLst>
          </p:cNvPr>
          <p:cNvSpPr txBox="1"/>
          <p:nvPr/>
        </p:nvSpPr>
        <p:spPr>
          <a:xfrm>
            <a:off x="420175" y="7033829"/>
            <a:ext cx="4622372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NEVER do this on someone if they are responsive!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E75607-ACC4-49BE-B63A-6E57BDF91BA9}"/>
              </a:ext>
            </a:extLst>
          </p:cNvPr>
          <p:cNvSpPr/>
          <p:nvPr/>
        </p:nvSpPr>
        <p:spPr>
          <a:xfrm>
            <a:off x="4575974" y="235936"/>
            <a:ext cx="53435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 put your face close to anyone else’s.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E50984-A822-4EFF-9674-13F60A2C4C0F}"/>
              </a:ext>
            </a:extLst>
          </p:cNvPr>
          <p:cNvSpPr>
            <a:spLocks noChangeAspect="1"/>
          </p:cNvSpPr>
          <p:nvPr/>
        </p:nvSpPr>
        <p:spPr>
          <a:xfrm>
            <a:off x="5396577" y="2533065"/>
            <a:ext cx="34424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6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one hand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centre of the chest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the heel of the other hand on top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Interlock your fingers to lift them off the chest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BFEDDC-5F9F-42A1-9C2C-1B1861A59A84}"/>
              </a:ext>
            </a:extLst>
          </p:cNvPr>
          <p:cNvSpPr>
            <a:spLocks noChangeAspect="1"/>
          </p:cNvSpPr>
          <p:nvPr/>
        </p:nvSpPr>
        <p:spPr>
          <a:xfrm>
            <a:off x="1543278" y="4666178"/>
            <a:ext cx="3032696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6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Begin chest compressions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Lean over with your arms straight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 downwards on breastbone 30 times 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 until emergency help arrives or a defibrillator is ready to be used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100000"/>
            </a:pPr>
            <a:endParaRPr lang="en-GB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4F05638-FE97-4BC7-84CD-16602BCC231B}"/>
              </a:ext>
            </a:extLst>
          </p:cNvPr>
          <p:cNvSpPr/>
          <p:nvPr/>
        </p:nvSpPr>
        <p:spPr>
          <a:xfrm>
            <a:off x="1185367" y="1641838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082E936-1E41-4F77-8766-62D97D9CA377}"/>
              </a:ext>
            </a:extLst>
          </p:cNvPr>
          <p:cNvSpPr/>
          <p:nvPr/>
        </p:nvSpPr>
        <p:spPr>
          <a:xfrm>
            <a:off x="5091986" y="1705176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B2A7636-9292-4D69-92E4-3C2211F85CA3}"/>
              </a:ext>
            </a:extLst>
          </p:cNvPr>
          <p:cNvSpPr/>
          <p:nvPr/>
        </p:nvSpPr>
        <p:spPr>
          <a:xfrm>
            <a:off x="5083519" y="2564996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11BA7D-0C7C-41B6-9952-759D2B84FF02}"/>
              </a:ext>
            </a:extLst>
          </p:cNvPr>
          <p:cNvSpPr/>
          <p:nvPr/>
        </p:nvSpPr>
        <p:spPr>
          <a:xfrm>
            <a:off x="1235201" y="4626431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70087E-0EB3-4304-96F3-8750BE2EB969}"/>
              </a:ext>
            </a:extLst>
          </p:cNvPr>
          <p:cNvSpPr/>
          <p:nvPr/>
        </p:nvSpPr>
        <p:spPr>
          <a:xfrm>
            <a:off x="5091986" y="4622578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461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JA school 2019">
  <a:themeElements>
    <a:clrScheme name="SJA 2017">
      <a:dk1>
        <a:sysClr val="windowText" lastClr="000000"/>
      </a:dk1>
      <a:lt1>
        <a:srgbClr val="FFFFFF"/>
      </a:lt1>
      <a:dk2>
        <a:srgbClr val="007A53"/>
      </a:dk2>
      <a:lt2>
        <a:srgbClr val="97999B"/>
      </a:lt2>
      <a:accent1>
        <a:srgbClr val="000000"/>
      </a:accent1>
      <a:accent2>
        <a:srgbClr val="007A53"/>
      </a:accent2>
      <a:accent3>
        <a:srgbClr val="009F4D"/>
      </a:accent3>
      <a:accent4>
        <a:srgbClr val="E1E000"/>
      </a:accent4>
      <a:accent5>
        <a:srgbClr val="97999B"/>
      </a:accent5>
      <a:accent6>
        <a:srgbClr val="FFFFFF"/>
      </a:accent6>
      <a:hlink>
        <a:srgbClr val="007A53"/>
      </a:hlink>
      <a:folHlink>
        <a:srgbClr val="E1E000"/>
      </a:folHlink>
    </a:clrScheme>
    <a:fontScheme name="Custom 1">
      <a:majorFont>
        <a:latin typeface="Whitney black"/>
        <a:ea typeface=""/>
        <a:cs typeface=""/>
      </a:majorFont>
      <a:minorFont>
        <a:latin typeface="Whitney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anose="02020603050405020304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JA school 2019" id="{93DD100B-3261-4E14-889B-72ED725757CE}" vid="{B992D8A7-610C-47D9-89AB-C72B165D43FB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12A60EA17AA44DBC0844B313E2D1EB" ma:contentTypeVersion="4" ma:contentTypeDescription="Create a new document." ma:contentTypeScope="" ma:versionID="0b3b3141565a737c6f3c5c34bfe3efb1">
  <xsd:schema xmlns:xsd="http://www.w3.org/2001/XMLSchema" xmlns:xs="http://www.w3.org/2001/XMLSchema" xmlns:p="http://schemas.microsoft.com/office/2006/metadata/properties" xmlns:ns2="565d540a-4d5f-4e77-a6c3-71f6088114ec" targetNamespace="http://schemas.microsoft.com/office/2006/metadata/properties" ma:root="true" ma:fieldsID="858cae49d40edf045d809c8c24cee1d5" ns2:_="">
    <xsd:import namespace="565d540a-4d5f-4e77-a6c3-71f6088114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d540a-4d5f-4e77-a6c3-71f6088114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AA029F-7A4F-4F38-AE0E-A8F96E78B670}"/>
</file>

<file path=customXml/itemProps2.xml><?xml version="1.0" encoding="utf-8"?>
<ds:datastoreItem xmlns:ds="http://schemas.openxmlformats.org/officeDocument/2006/customXml" ds:itemID="{74739431-B1D1-4D69-8D6E-45AB348436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356857-60FC-43CF-97BC-4174ECF6D558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49425ae5-10be-44d4-8a21-34889a79df5d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SJA school 2019</Template>
  <TotalTime>139</TotalTime>
  <Words>215</Words>
  <Application>Microsoft Office PowerPoint</Application>
  <PresentationFormat>Custom</PresentationFormat>
  <Paragraphs>25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Times</vt:lpstr>
      <vt:lpstr>Whitney black</vt:lpstr>
      <vt:lpstr>Wingdings 3</vt:lpstr>
      <vt:lpstr>SJA school 2019</vt:lpstr>
      <vt:lpstr>Custom Design</vt:lpstr>
      <vt:lpstr>Your turn: CPR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turn   primary survey</dc:title>
  <dc:creator>Beth Elger;Isobel.Kearl@sja.org.uk</dc:creator>
  <cp:lastModifiedBy>Justine Wilson</cp:lastModifiedBy>
  <cp:revision>39</cp:revision>
  <dcterms:created xsi:type="dcterms:W3CDTF">2019-04-02T08:48:24Z</dcterms:created>
  <dcterms:modified xsi:type="dcterms:W3CDTF">2021-01-15T13:43:56Z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0x010100EE12A60EA17AA44DBC0844B313E2D1EB</vt:lpwstr>
  </property>
  <property fmtid="{D5CDD505-2E9C-101B-9397-08002B2CF9AE}" pid="3" name="AuthorIds_UIVersion_512">
    <vt:lpwstr>3</vt:lpwstr>
  </property>
  <property fmtid="{D5CDD505-2E9C-101B-9397-08002B2CF9AE}" pid="4" name="Order">
    <vt:r8>40548600</vt:r8>
  </property>
  <property fmtid="{D5CDD505-2E9C-101B-9397-08002B2CF9AE}" pid="5" name="ComplianceAssetId">
    <vt:lpwstr/>
  </property>
  <property fmtid="{D5CDD505-2E9C-101B-9397-08002B2CF9AE}" pid="6" name="ArticulateGUID">
    <vt:lpwstr>6116B116-8757-402B-839A-CFBD75ED5E9A</vt:lpwstr>
  </property>
  <property fmtid="{D5CDD505-2E9C-101B-9397-08002B2CF9AE}" pid="7" name="ArticulatePath">
    <vt:lpwstr>Covid 19 CPR altered guidance (1) (1) (1) - Copy</vt:lpwstr>
  </property>
</Properties>
</file>