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757" r:id="rId5"/>
    <p:sldId id="652" r:id="rId6"/>
    <p:sldId id="681" r:id="rId7"/>
    <p:sldId id="656" r:id="rId8"/>
    <p:sldId id="659" r:id="rId9"/>
    <p:sldId id="767" r:id="rId10"/>
    <p:sldId id="768" r:id="rId11"/>
    <p:sldId id="769" r:id="rId12"/>
    <p:sldId id="662" r:id="rId13"/>
    <p:sldId id="770" r:id="rId14"/>
    <p:sldId id="771" r:id="rId15"/>
    <p:sldId id="648" r:id="rId16"/>
    <p:sldId id="765" r:id="rId17"/>
    <p:sldId id="666" r:id="rId18"/>
    <p:sldId id="670" r:id="rId19"/>
    <p:sldId id="776" r:id="rId20"/>
    <p:sldId id="671" r:id="rId21"/>
    <p:sldId id="669" r:id="rId22"/>
    <p:sldId id="763" r:id="rId23"/>
    <p:sldId id="673" r:id="rId24"/>
    <p:sldId id="678" r:id="rId25"/>
    <p:sldId id="674" r:id="rId26"/>
    <p:sldId id="844" r:id="rId27"/>
    <p:sldId id="676" r:id="rId28"/>
    <p:sldId id="846" r:id="rId29"/>
    <p:sldId id="677" r:id="rId30"/>
    <p:sldId id="772" r:id="rId31"/>
    <p:sldId id="663" r:id="rId32"/>
    <p:sldId id="675" r:id="rId33"/>
    <p:sldId id="679" r:id="rId34"/>
    <p:sldId id="773" r:id="rId35"/>
    <p:sldId id="774" r:id="rId36"/>
    <p:sldId id="775" r:id="rId37"/>
  </p:sldIdLst>
  <p:sldSz cx="9144000" cy="5715000" type="screen16x10"/>
  <p:notesSz cx="6858000" cy="9144000"/>
  <p:embeddedFontLst>
    <p:embeddedFont>
      <p:font typeface="Berlin Sans FB" panose="020E0602020502020306" pitchFamily="34" charset="0"/>
      <p:regular r:id="rId40"/>
      <p:bold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Times" panose="02020603050405020304" pitchFamily="18" charset="0"/>
      <p:regular r:id="rId46"/>
      <p:bold r:id="rId47"/>
      <p:italic r:id="rId48"/>
      <p:boldItalic r:id="rId49"/>
    </p:embeddedFont>
    <p:embeddedFont>
      <p:font typeface="Wingdings 3" panose="05040102010807070707" pitchFamily="18" charset="2"/>
      <p:regular r:id="rId50"/>
    </p:embeddedFont>
  </p:embeddedFontLst>
  <p:custShowLst>
    <p:custShow name="Recognition assessment" id="0">
      <p:sldLst/>
    </p:custShow>
    <p:custShow name="Course admin" id="1">
      <p:sldLst/>
    </p:custShow>
    <p:custShow name="Role of the first aider" id="2">
      <p:sldLst/>
    </p:custShow>
    <p:custShow name="Primary survey" id="3">
      <p:sldLst/>
    </p:custShow>
    <p:custShow name="Unresponsive breathing" id="4">
      <p:sldLst/>
    </p:custShow>
    <p:custShow name="Shock" id="5">
      <p:sldLst/>
    </p:custShow>
    <p:custShow name="Fainting" id="6">
      <p:sldLst/>
    </p:custShow>
    <p:custShow name="Burns" id="7">
      <p:sldLst/>
    </p:custShow>
    <p:custShow name="Poisoning" id="8">
      <p:sldLst/>
    </p:custShow>
    <p:custShow name="Eye Injury" id="9">
      <p:sldLst/>
    </p:custShow>
    <p:custShow name="Bleeding" id="10">
      <p:sldLst/>
    </p:custShow>
    <p:custShow name="Choking" id="11">
      <p:sldLst/>
    </p:custShow>
    <p:custShow name="Asthma" id="12">
      <p:sldLst/>
    </p:custShow>
    <p:custShow name="Low blood sugar" id="13">
      <p:sldLst/>
    </p:custShow>
    <p:custShow name="Allergic reaction" id="14">
      <p:sldLst/>
    </p:custShow>
    <p:custShow name="Hyperventilation" id="15">
      <p:sldLst/>
    </p:custShow>
    <p:custShow name="Stroke" id="16">
      <p:sldLst/>
    </p:custShow>
    <p:custShow name="Head injury" id="17">
      <p:sldLst/>
    </p:custShow>
    <p:custShow name="Seizure" id="18">
      <p:sldLst/>
    </p:custShow>
    <p:custShow name="Bone, muscle, joint and Spine" id="19">
      <p:sldLst/>
    </p:custShow>
    <p:custShow name="Chest pian" id="20">
      <p:sldLst/>
    </p:custShow>
    <p:custShow name="Unresponsive not breathing" id="21">
      <p:sldLst/>
    </p:custShow>
    <p:custShow name="Heat and cold" id="22">
      <p:sldLst/>
    </p:custShow>
  </p:custShowLst>
  <p:custDataLst>
    <p:tags r:id="rId51"/>
  </p:custDataLst>
  <p:defaultTextStyle>
    <a:defPPr>
      <a:defRPr lang="en-US"/>
    </a:defPPr>
    <a:lvl1pPr marL="0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72207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44413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16620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488826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861033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33239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05446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2977652" algn="l" defTabSz="74441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3367" userDrawn="1">
          <p15:clr>
            <a:srgbClr val="A4A3A4"/>
          </p15:clr>
        </p15:guide>
        <p15:guide id="3" orient="horz" pos="180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Walsh2" initials="JW" lastIdx="7" clrIdx="0">
    <p:extLst>
      <p:ext uri="{19B8F6BF-5375-455C-9EA6-DF929625EA0E}">
        <p15:presenceInfo xmlns:p15="http://schemas.microsoft.com/office/powerpoint/2012/main" userId="S-1-12-1-2405786754-1233198816-680875169-393683671" providerId="AD"/>
      </p:ext>
    </p:extLst>
  </p:cmAuthor>
  <p:cmAuthor id="2" name="Elsa Stuart" initials="ES" lastIdx="18" clrIdx="1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  <p:cmAuthor id="3" name="Jodie Walsh2" initials="JW [2]" lastIdx="1" clrIdx="2">
    <p:extLst>
      <p:ext uri="{19B8F6BF-5375-455C-9EA6-DF929625EA0E}">
        <p15:presenceInfo xmlns:p15="http://schemas.microsoft.com/office/powerpoint/2012/main" userId="S::Jodie.Walsh2@sja.org.uk::8f656482-1ee0-4981-a154-9528d7227717" providerId="AD"/>
      </p:ext>
    </p:extLst>
  </p:cmAuthor>
  <p:cmAuthor id="4" name="Justine Wilson" initials="JW" lastIdx="9" clrIdx="3">
    <p:extLst>
      <p:ext uri="{19B8F6BF-5375-455C-9EA6-DF929625EA0E}">
        <p15:presenceInfo xmlns:p15="http://schemas.microsoft.com/office/powerpoint/2012/main" userId="S::Justine.Wilson@sja.org.uk::cd635167-bbd3-4a7f-9fa7-49f7026615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53"/>
    <a:srgbClr val="00AC58"/>
    <a:srgbClr val="F1DED3"/>
    <a:srgbClr val="8D8E8D"/>
    <a:srgbClr val="EDE92C"/>
    <a:srgbClr val="FFFFFF"/>
    <a:srgbClr val="009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707829-405E-4461-991F-B28703425F51}" v="46" dt="2021-01-15T14:14:37.6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414" y="108"/>
      </p:cViewPr>
      <p:guideLst>
        <p:guide orient="horz" pos="2382"/>
        <p:guide pos="3367"/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0.fntdata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5.fntdata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C9FE4F5F-1B9C-4732-ADCB-AFD6073D751B}"/>
    <pc:docChg chg="modSld">
      <pc:chgData name="" userId="" providerId="" clId="Web-{C9FE4F5F-1B9C-4732-ADCB-AFD6073D751B}" dt="2021-01-04T16:12:58.532" v="1"/>
      <pc:docMkLst>
        <pc:docMk/>
      </pc:docMkLst>
      <pc:sldChg chg="modNotes">
        <pc:chgData name="" userId="" providerId="" clId="Web-{C9FE4F5F-1B9C-4732-ADCB-AFD6073D751B}" dt="2021-01-04T16:12:58.532" v="1"/>
        <pc:sldMkLst>
          <pc:docMk/>
          <pc:sldMk cId="3622126211" sldId="681"/>
        </pc:sldMkLst>
      </pc:sldChg>
    </pc:docChg>
  </pc:docChgLst>
  <pc:docChgLst>
    <pc:chgData name="Jodie Walsh2" userId="8f656482-1ee0-4981-a154-9528d7227717" providerId="ADAL" clId="{75C26B0D-970E-425D-87FE-B9178C6C197A}"/>
    <pc:docChg chg="custSel modSld">
      <pc:chgData name="Jodie Walsh2" userId="8f656482-1ee0-4981-a154-9528d7227717" providerId="ADAL" clId="{75C26B0D-970E-425D-87FE-B9178C6C197A}" dt="2021-01-15T15:20:48.099" v="6" actId="1076"/>
      <pc:docMkLst>
        <pc:docMk/>
      </pc:docMkLst>
      <pc:sldChg chg="addSp delSp modSp mod">
        <pc:chgData name="Jodie Walsh2" userId="8f656482-1ee0-4981-a154-9528d7227717" providerId="ADAL" clId="{75C26B0D-970E-425D-87FE-B9178C6C197A}" dt="2021-01-15T15:20:26.939" v="3" actId="1076"/>
        <pc:sldMkLst>
          <pc:docMk/>
          <pc:sldMk cId="3468687388" sldId="673"/>
        </pc:sldMkLst>
        <pc:picChg chg="add mod">
          <ac:chgData name="Jodie Walsh2" userId="8f656482-1ee0-4981-a154-9528d7227717" providerId="ADAL" clId="{75C26B0D-970E-425D-87FE-B9178C6C197A}" dt="2021-01-15T15:20:26.939" v="3" actId="1076"/>
          <ac:picMkLst>
            <pc:docMk/>
            <pc:sldMk cId="3468687388" sldId="673"/>
            <ac:picMk id="2" creationId="{A9643C5E-FD83-45AB-AA7B-876CAC560F15}"/>
          </ac:picMkLst>
        </pc:picChg>
        <pc:picChg chg="del">
          <ac:chgData name="Jodie Walsh2" userId="8f656482-1ee0-4981-a154-9528d7227717" providerId="ADAL" clId="{75C26B0D-970E-425D-87FE-B9178C6C197A}" dt="2021-01-15T15:19:51.810" v="0" actId="478"/>
          <ac:picMkLst>
            <pc:docMk/>
            <pc:sldMk cId="3468687388" sldId="673"/>
            <ac:picMk id="8" creationId="{615E052C-E1D5-45C7-BFF6-C79084B54350}"/>
          </ac:picMkLst>
        </pc:picChg>
      </pc:sldChg>
      <pc:sldChg chg="addSp delSp modSp mod">
        <pc:chgData name="Jodie Walsh2" userId="8f656482-1ee0-4981-a154-9528d7227717" providerId="ADAL" clId="{75C26B0D-970E-425D-87FE-B9178C6C197A}" dt="2021-01-15T15:20:48.099" v="6" actId="1076"/>
        <pc:sldMkLst>
          <pc:docMk/>
          <pc:sldMk cId="2223014403" sldId="678"/>
        </pc:sldMkLst>
        <pc:picChg chg="del">
          <ac:chgData name="Jodie Walsh2" userId="8f656482-1ee0-4981-a154-9528d7227717" providerId="ADAL" clId="{75C26B0D-970E-425D-87FE-B9178C6C197A}" dt="2021-01-15T15:20:29.922" v="4" actId="478"/>
          <ac:picMkLst>
            <pc:docMk/>
            <pc:sldMk cId="2223014403" sldId="678"/>
            <ac:picMk id="2" creationId="{AE02BDE2-5C31-4252-8158-F3B42D72A9ED}"/>
          </ac:picMkLst>
        </pc:picChg>
        <pc:picChg chg="add mod">
          <ac:chgData name="Jodie Walsh2" userId="8f656482-1ee0-4981-a154-9528d7227717" providerId="ADAL" clId="{75C26B0D-970E-425D-87FE-B9178C6C197A}" dt="2021-01-15T15:20:48.099" v="6" actId="1076"/>
          <ac:picMkLst>
            <pc:docMk/>
            <pc:sldMk cId="2223014403" sldId="678"/>
            <ac:picMk id="5" creationId="{0BDDCD94-746A-4C10-B86B-E80DBAB0869C}"/>
          </ac:picMkLst>
        </pc:picChg>
      </pc:sldChg>
    </pc:docChg>
  </pc:docChgLst>
  <pc:docChgLst>
    <pc:chgData name="Justine Wilson" userId="S::justine.wilson@sja.org.uk::cd635167-bbd3-4a7f-9fa7-49f7026615ce" providerId="AD" clId="Web-{655F7FC1-FB28-4A01-89AF-D46C378C936A}"/>
    <pc:docChg chg="delSld modSld sldOrd">
      <pc:chgData name="Justine Wilson" userId="S::justine.wilson@sja.org.uk::cd635167-bbd3-4a7f-9fa7-49f7026615ce" providerId="AD" clId="Web-{655F7FC1-FB28-4A01-89AF-D46C378C936A}" dt="2020-08-11T13:02:02.193" v="80" actId="14100"/>
      <pc:docMkLst>
        <pc:docMk/>
      </pc:docMkLst>
      <pc:sldChg chg="modNotes">
        <pc:chgData name="Justine Wilson" userId="S::justine.wilson@sja.org.uk::cd635167-bbd3-4a7f-9fa7-49f7026615ce" providerId="AD" clId="Web-{655F7FC1-FB28-4A01-89AF-D46C378C936A}" dt="2020-08-11T12:58:01.601" v="38"/>
        <pc:sldMkLst>
          <pc:docMk/>
          <pc:sldMk cId="366295397" sldId="662"/>
        </pc:sldMkLst>
      </pc:sldChg>
      <pc:sldChg chg="modSp">
        <pc:chgData name="Justine Wilson" userId="S::justine.wilson@sja.org.uk::cd635167-bbd3-4a7f-9fa7-49f7026615ce" providerId="AD" clId="Web-{655F7FC1-FB28-4A01-89AF-D46C378C936A}" dt="2020-08-11T13:02:02.193" v="80" actId="14100"/>
        <pc:sldMkLst>
          <pc:docMk/>
          <pc:sldMk cId="2223014403" sldId="678"/>
        </pc:sldMkLst>
        <pc:spChg chg="mod">
          <ac:chgData name="Justine Wilson" userId="S::justine.wilson@sja.org.uk::cd635167-bbd3-4a7f-9fa7-49f7026615ce" providerId="AD" clId="Web-{655F7FC1-FB28-4A01-89AF-D46C378C936A}" dt="2020-08-11T13:02:02.193" v="80" actId="14100"/>
          <ac:spMkLst>
            <pc:docMk/>
            <pc:sldMk cId="2223014403" sldId="678"/>
            <ac:spMk id="3" creationId="{170C8A02-6108-417E-877C-C86BDEA5BD74}"/>
          </ac:spMkLst>
        </pc:spChg>
      </pc:sldChg>
      <pc:sldChg chg="del ord">
        <pc:chgData name="Justine Wilson" userId="S::justine.wilson@sja.org.uk::cd635167-bbd3-4a7f-9fa7-49f7026615ce" providerId="AD" clId="Web-{655F7FC1-FB28-4A01-89AF-D46C378C936A}" dt="2020-08-11T12:59:51.678" v="69"/>
        <pc:sldMkLst>
          <pc:docMk/>
          <pc:sldMk cId="4046980177" sldId="680"/>
        </pc:sldMkLst>
      </pc:sldChg>
      <pc:sldChg chg="modSp">
        <pc:chgData name="Justine Wilson" userId="S::justine.wilson@sja.org.uk::cd635167-bbd3-4a7f-9fa7-49f7026615ce" providerId="AD" clId="Web-{655F7FC1-FB28-4A01-89AF-D46C378C936A}" dt="2020-08-11T13:00:23.928" v="72" actId="1076"/>
        <pc:sldMkLst>
          <pc:docMk/>
          <pc:sldMk cId="2689105831" sldId="757"/>
        </pc:sldMkLst>
        <pc:spChg chg="mod">
          <ac:chgData name="Justine Wilson" userId="S::justine.wilson@sja.org.uk::cd635167-bbd3-4a7f-9fa7-49f7026615ce" providerId="AD" clId="Web-{655F7FC1-FB28-4A01-89AF-D46C378C936A}" dt="2020-08-11T13:00:23.928" v="72" actId="1076"/>
          <ac:spMkLst>
            <pc:docMk/>
            <pc:sldMk cId="2689105831" sldId="757"/>
            <ac:spMk id="21" creationId="{A3EB74CF-EDD4-48FF-8402-91FCAA9E6993}"/>
          </ac:spMkLst>
        </pc:spChg>
      </pc:sldChg>
      <pc:sldChg chg="modSp">
        <pc:chgData name="Justine Wilson" userId="S::justine.wilson@sja.org.uk::cd635167-bbd3-4a7f-9fa7-49f7026615ce" providerId="AD" clId="Web-{655F7FC1-FB28-4A01-89AF-D46C378C936A}" dt="2020-08-11T12:59:11.382" v="67" actId="20577"/>
        <pc:sldMkLst>
          <pc:docMk/>
          <pc:sldMk cId="2068947733" sldId="771"/>
        </pc:sldMkLst>
        <pc:spChg chg="mod">
          <ac:chgData name="Justine Wilson" userId="S::justine.wilson@sja.org.uk::cd635167-bbd3-4a7f-9fa7-49f7026615ce" providerId="AD" clId="Web-{655F7FC1-FB28-4A01-89AF-D46C378C936A}" dt="2020-08-11T12:59:11.382" v="67" actId="20577"/>
          <ac:spMkLst>
            <pc:docMk/>
            <pc:sldMk cId="2068947733" sldId="771"/>
            <ac:spMk id="3" creationId="{B9FB3D1D-03A3-4437-BDD9-F44E702E580F}"/>
          </ac:spMkLst>
        </pc:spChg>
      </pc:sldChg>
    </pc:docChg>
  </pc:docChgLst>
  <pc:docChgLst>
    <pc:chgData name="Sam Garnham" userId="S::sam.garnham@sja.org.uk::ba4a3023-469b-47da-9b56-135bbb92583d" providerId="AD" clId="Web-{992813B9-7396-4E85-27B6-F17DDADD9019}"/>
    <pc:docChg chg="modSld">
      <pc:chgData name="Sam Garnham" userId="S::sam.garnham@sja.org.uk::ba4a3023-469b-47da-9b56-135bbb92583d" providerId="AD" clId="Web-{992813B9-7396-4E85-27B6-F17DDADD9019}" dt="2020-02-10T11:48:28.262" v="25" actId="20577"/>
      <pc:docMkLst>
        <pc:docMk/>
      </pc:docMkLst>
      <pc:sldChg chg="modSp">
        <pc:chgData name="Sam Garnham" userId="S::sam.garnham@sja.org.uk::ba4a3023-469b-47da-9b56-135bbb92583d" providerId="AD" clId="Web-{992813B9-7396-4E85-27B6-F17DDADD9019}" dt="2020-02-10T11:48:28.262" v="24" actId="20577"/>
        <pc:sldMkLst>
          <pc:docMk/>
          <pc:sldMk cId="281358155" sldId="656"/>
        </pc:sldMkLst>
        <pc:spChg chg="mod">
          <ac:chgData name="Sam Garnham" userId="S::sam.garnham@sja.org.uk::ba4a3023-469b-47da-9b56-135bbb92583d" providerId="AD" clId="Web-{992813B9-7396-4E85-27B6-F17DDADD9019}" dt="2020-02-10T11:48:28.262" v="24" actId="20577"/>
          <ac:spMkLst>
            <pc:docMk/>
            <pc:sldMk cId="281358155" sldId="656"/>
            <ac:spMk id="8" creationId="{B151BFFA-C000-42D8-B32D-9865F53FC1D9}"/>
          </ac:spMkLst>
        </pc:spChg>
      </pc:sldChg>
    </pc:docChg>
  </pc:docChgLst>
  <pc:docChgLst>
    <pc:chgData name="Sam Garnham" userId="ba4a3023-469b-47da-9b56-135bbb92583d" providerId="ADAL" clId="{E62FD912-7A3E-4695-9CC2-FB0FE416EB48}"/>
    <pc:docChg chg="custSel delSld modSld">
      <pc:chgData name="Sam Garnham" userId="ba4a3023-469b-47da-9b56-135bbb92583d" providerId="ADAL" clId="{E62FD912-7A3E-4695-9CC2-FB0FE416EB48}" dt="2020-03-19T14:30:41.222" v="5" actId="2696"/>
      <pc:docMkLst>
        <pc:docMk/>
      </pc:docMkLst>
      <pc:sldChg chg="del">
        <pc:chgData name="Sam Garnham" userId="ba4a3023-469b-47da-9b56-135bbb92583d" providerId="ADAL" clId="{E62FD912-7A3E-4695-9CC2-FB0FE416EB48}" dt="2020-03-17T12:07:21.482" v="2" actId="2696"/>
        <pc:sldMkLst>
          <pc:docMk/>
          <pc:sldMk cId="3507383715" sldId="398"/>
        </pc:sldMkLst>
      </pc:sldChg>
      <pc:sldChg chg="modSp">
        <pc:chgData name="Sam Garnham" userId="ba4a3023-469b-47da-9b56-135bbb92583d" providerId="ADAL" clId="{E62FD912-7A3E-4695-9CC2-FB0FE416EB48}" dt="2020-03-10T14:41:50.010" v="1" actId="20577"/>
        <pc:sldMkLst>
          <pc:docMk/>
          <pc:sldMk cId="4046980177" sldId="680"/>
        </pc:sldMkLst>
        <pc:spChg chg="mod">
          <ac:chgData name="Sam Garnham" userId="ba4a3023-469b-47da-9b56-135bbb92583d" providerId="ADAL" clId="{E62FD912-7A3E-4695-9CC2-FB0FE416EB48}" dt="2020-03-10T14:41:50.010" v="1" actId="20577"/>
          <ac:spMkLst>
            <pc:docMk/>
            <pc:sldMk cId="4046980177" sldId="680"/>
            <ac:spMk id="5" creationId="{0B04CA57-F41F-4F47-B4C4-284DEBC24C5A}"/>
          </ac:spMkLst>
        </pc:spChg>
      </pc:sldChg>
      <pc:sldChg chg="modSp">
        <pc:chgData name="Sam Garnham" userId="ba4a3023-469b-47da-9b56-135bbb92583d" providerId="ADAL" clId="{E62FD912-7A3E-4695-9CC2-FB0FE416EB48}" dt="2020-03-19T14:30:38.971" v="3" actId="27636"/>
        <pc:sldMkLst>
          <pc:docMk/>
          <pc:sldMk cId="2689105831" sldId="757"/>
        </pc:sldMkLst>
        <pc:spChg chg="mod">
          <ac:chgData name="Sam Garnham" userId="ba4a3023-469b-47da-9b56-135bbb92583d" providerId="ADAL" clId="{E62FD912-7A3E-4695-9CC2-FB0FE416EB48}" dt="2020-03-19T14:30:38.971" v="3" actId="27636"/>
          <ac:spMkLst>
            <pc:docMk/>
            <pc:sldMk cId="2689105831" sldId="757"/>
            <ac:spMk id="27" creationId="{F7D5598F-EFC1-4782-86FE-73B6A821E7B9}"/>
          </ac:spMkLst>
        </pc:spChg>
      </pc:sldChg>
      <pc:sldChg chg="del">
        <pc:chgData name="Sam Garnham" userId="ba4a3023-469b-47da-9b56-135bbb92583d" providerId="ADAL" clId="{E62FD912-7A3E-4695-9CC2-FB0FE416EB48}" dt="2020-03-19T14:30:41.222" v="4" actId="2696"/>
        <pc:sldMkLst>
          <pc:docMk/>
          <pc:sldMk cId="1635055902" sldId="763"/>
        </pc:sldMkLst>
      </pc:sldChg>
      <pc:sldMasterChg chg="delSldLayout">
        <pc:chgData name="Sam Garnham" userId="ba4a3023-469b-47da-9b56-135bbb92583d" providerId="ADAL" clId="{E62FD912-7A3E-4695-9CC2-FB0FE416EB48}" dt="2020-03-19T14:30:41.222" v="5" actId="2696"/>
        <pc:sldMasterMkLst>
          <pc:docMk/>
          <pc:sldMasterMk cId="342227967" sldId="2147483648"/>
        </pc:sldMasterMkLst>
        <pc:sldLayoutChg chg="del">
          <pc:chgData name="Sam Garnham" userId="ba4a3023-469b-47da-9b56-135bbb92583d" providerId="ADAL" clId="{E62FD912-7A3E-4695-9CC2-FB0FE416EB48}" dt="2020-03-19T14:30:41.222" v="5" actId="2696"/>
          <pc:sldLayoutMkLst>
            <pc:docMk/>
            <pc:sldMasterMk cId="342227967" sldId="2147483648"/>
            <pc:sldLayoutMk cId="3357276062" sldId="2147483685"/>
          </pc:sldLayoutMkLst>
        </pc:sldLayoutChg>
      </pc:sldMasterChg>
    </pc:docChg>
  </pc:docChgLst>
  <pc:docChgLst>
    <pc:chgData name="Justine Wilson" userId="S::justine.wilson@sja.org.uk::cd635167-bbd3-4a7f-9fa7-49f7026615ce" providerId="AD" clId="Web-{C9FE4F5F-1B9C-4732-ADCB-AFD6073D751B}"/>
    <pc:docChg chg="modSld">
      <pc:chgData name="Justine Wilson" userId="S::justine.wilson@sja.org.uk::cd635167-bbd3-4a7f-9fa7-49f7026615ce" providerId="AD" clId="Web-{C9FE4F5F-1B9C-4732-ADCB-AFD6073D751B}" dt="2021-01-04T16:17:14.831" v="356"/>
      <pc:docMkLst>
        <pc:docMk/>
      </pc:docMkLst>
      <pc:sldChg chg="modNotes">
        <pc:chgData name="Justine Wilson" userId="S::justine.wilson@sja.org.uk::cd635167-bbd3-4a7f-9fa7-49f7026615ce" providerId="AD" clId="Web-{C9FE4F5F-1B9C-4732-ADCB-AFD6073D751B}" dt="2021-01-04T16:17:14.831" v="356"/>
        <pc:sldMkLst>
          <pc:docMk/>
          <pc:sldMk cId="3622126211" sldId="681"/>
        </pc:sldMkLst>
      </pc:sldChg>
    </pc:docChg>
  </pc:docChgLst>
  <pc:docChgLst>
    <pc:chgData name="Justine Wilson" userId="cd635167-bbd3-4a7f-9fa7-49f7026615ce" providerId="ADAL" clId="{75707829-405E-4461-991F-B28703425F51}"/>
    <pc:docChg chg="custSel addSld delSld modSld">
      <pc:chgData name="Justine Wilson" userId="cd635167-bbd3-4a7f-9fa7-49f7026615ce" providerId="ADAL" clId="{75707829-405E-4461-991F-B28703425F51}" dt="2021-01-15T14:09:13.143" v="34" actId="1076"/>
      <pc:docMkLst>
        <pc:docMk/>
      </pc:docMkLst>
      <pc:sldChg chg="del">
        <pc:chgData name="Justine Wilson" userId="cd635167-bbd3-4a7f-9fa7-49f7026615ce" providerId="ADAL" clId="{75707829-405E-4461-991F-B28703425F51}" dt="2021-01-15T14:07:15.296" v="1" actId="47"/>
        <pc:sldMkLst>
          <pc:docMk/>
          <pc:sldMk cId="1787920728" sldId="459"/>
        </pc:sldMkLst>
      </pc:sldChg>
      <pc:sldChg chg="delSp modSp add mod">
        <pc:chgData name="Justine Wilson" userId="cd635167-bbd3-4a7f-9fa7-49f7026615ce" providerId="ADAL" clId="{75707829-405E-4461-991F-B28703425F51}" dt="2021-01-15T14:09:13.143" v="34" actId="1076"/>
        <pc:sldMkLst>
          <pc:docMk/>
          <pc:sldMk cId="3187514170" sldId="763"/>
        </pc:sldMkLst>
        <pc:spChg chg="mod">
          <ac:chgData name="Justine Wilson" userId="cd635167-bbd3-4a7f-9fa7-49f7026615ce" providerId="ADAL" clId="{75707829-405E-4461-991F-B28703425F51}" dt="2021-01-15T14:08:04.472" v="20" actId="20577"/>
          <ac:spMkLst>
            <pc:docMk/>
            <pc:sldMk cId="3187514170" sldId="763"/>
            <ac:spMk id="2" creationId="{789DC856-9181-4D60-9F45-5CEA4633A22D}"/>
          </ac:spMkLst>
        </pc:spChg>
        <pc:spChg chg="mod">
          <ac:chgData name="Justine Wilson" userId="cd635167-bbd3-4a7f-9fa7-49f7026615ce" providerId="ADAL" clId="{75707829-405E-4461-991F-B28703425F51}" dt="2021-01-15T14:07:54.286" v="11" actId="14100"/>
          <ac:spMkLst>
            <pc:docMk/>
            <pc:sldMk cId="3187514170" sldId="763"/>
            <ac:spMk id="4" creationId="{FFE75607-ACC4-49BE-B63A-6E57BDF91BA9}"/>
          </ac:spMkLst>
        </pc:spChg>
        <pc:spChg chg="mod">
          <ac:chgData name="Justine Wilson" userId="cd635167-bbd3-4a7f-9fa7-49f7026615ce" providerId="ADAL" clId="{75707829-405E-4461-991F-B28703425F51}" dt="2021-01-15T14:08:17.277" v="22" actId="1076"/>
          <ac:spMkLst>
            <pc:docMk/>
            <pc:sldMk cId="3187514170" sldId="763"/>
            <ac:spMk id="6" creationId="{7253E0C2-C8B1-4E08-BE00-140272FA331F}"/>
          </ac:spMkLst>
        </pc:spChg>
        <pc:spChg chg="mod">
          <ac:chgData name="Justine Wilson" userId="cd635167-bbd3-4a7f-9fa7-49f7026615ce" providerId="ADAL" clId="{75707829-405E-4461-991F-B28703425F51}" dt="2021-01-15T14:08:53.491" v="30" actId="14100"/>
          <ac:spMkLst>
            <pc:docMk/>
            <pc:sldMk cId="3187514170" sldId="763"/>
            <ac:spMk id="13" creationId="{23B4859A-839A-4000-B54A-BD07ABACA45B}"/>
          </ac:spMkLst>
        </pc:spChg>
        <pc:spChg chg="mod">
          <ac:chgData name="Justine Wilson" userId="cd635167-bbd3-4a7f-9fa7-49f7026615ce" providerId="ADAL" clId="{75707829-405E-4461-991F-B28703425F51}" dt="2021-01-15T14:09:08.288" v="33" actId="20577"/>
          <ac:spMkLst>
            <pc:docMk/>
            <pc:sldMk cId="3187514170" sldId="763"/>
            <ac:spMk id="14" creationId="{72BB3BF0-E7AC-411F-86B5-26D04D92EBDD}"/>
          </ac:spMkLst>
        </pc:spChg>
        <pc:spChg chg="mod">
          <ac:chgData name="Justine Wilson" userId="cd635167-bbd3-4a7f-9fa7-49f7026615ce" providerId="ADAL" clId="{75707829-405E-4461-991F-B28703425F51}" dt="2021-01-15T14:08:20.557" v="23" actId="1076"/>
          <ac:spMkLst>
            <pc:docMk/>
            <pc:sldMk cId="3187514170" sldId="763"/>
            <ac:spMk id="16" creationId="{99E50984-A822-4EFF-9674-13F60A2C4C0F}"/>
          </ac:spMkLst>
        </pc:spChg>
        <pc:spChg chg="mod">
          <ac:chgData name="Justine Wilson" userId="cd635167-bbd3-4a7f-9fa7-49f7026615ce" providerId="ADAL" clId="{75707829-405E-4461-991F-B28703425F51}" dt="2021-01-15T14:09:13.143" v="34" actId="1076"/>
          <ac:spMkLst>
            <pc:docMk/>
            <pc:sldMk cId="3187514170" sldId="763"/>
            <ac:spMk id="17" creationId="{2EBFEDDC-5F9F-42A1-9C2C-1B1861A59A84}"/>
          </ac:spMkLst>
        </pc:spChg>
        <pc:spChg chg="del">
          <ac:chgData name="Justine Wilson" userId="cd635167-bbd3-4a7f-9fa7-49f7026615ce" providerId="ADAL" clId="{75707829-405E-4461-991F-B28703425F51}" dt="2021-01-15T14:07:20.704" v="2" actId="478"/>
          <ac:spMkLst>
            <pc:docMk/>
            <pc:sldMk cId="3187514170" sldId="763"/>
            <ac:spMk id="21" creationId="{94F05638-FE97-4BC7-84CD-16602BCC231B}"/>
          </ac:spMkLst>
        </pc:spChg>
        <pc:spChg chg="del">
          <ac:chgData name="Justine Wilson" userId="cd635167-bbd3-4a7f-9fa7-49f7026615ce" providerId="ADAL" clId="{75707829-405E-4461-991F-B28703425F51}" dt="2021-01-15T14:07:23.305" v="3" actId="478"/>
          <ac:spMkLst>
            <pc:docMk/>
            <pc:sldMk cId="3187514170" sldId="763"/>
            <ac:spMk id="22" creationId="{E082E936-1E41-4F77-8766-62D97D9CA377}"/>
          </ac:spMkLst>
        </pc:spChg>
        <pc:spChg chg="del">
          <ac:chgData name="Justine Wilson" userId="cd635167-bbd3-4a7f-9fa7-49f7026615ce" providerId="ADAL" clId="{75707829-405E-4461-991F-B28703425F51}" dt="2021-01-15T14:07:25.296" v="4" actId="478"/>
          <ac:spMkLst>
            <pc:docMk/>
            <pc:sldMk cId="3187514170" sldId="763"/>
            <ac:spMk id="23" creationId="{1B2A7636-9292-4D69-92E4-3C2211F85CA3}"/>
          </ac:spMkLst>
        </pc:spChg>
        <pc:spChg chg="del">
          <ac:chgData name="Justine Wilson" userId="cd635167-bbd3-4a7f-9fa7-49f7026615ce" providerId="ADAL" clId="{75707829-405E-4461-991F-B28703425F51}" dt="2021-01-15T14:07:31.523" v="6" actId="478"/>
          <ac:spMkLst>
            <pc:docMk/>
            <pc:sldMk cId="3187514170" sldId="763"/>
            <ac:spMk id="24" creationId="{7011BA7D-0C7C-41B6-9952-759D2B84FF02}"/>
          </ac:spMkLst>
        </pc:spChg>
        <pc:spChg chg="del">
          <ac:chgData name="Justine Wilson" userId="cd635167-bbd3-4a7f-9fa7-49f7026615ce" providerId="ADAL" clId="{75707829-405E-4461-991F-B28703425F51}" dt="2021-01-15T14:07:29.233" v="5" actId="478"/>
          <ac:spMkLst>
            <pc:docMk/>
            <pc:sldMk cId="3187514170" sldId="763"/>
            <ac:spMk id="25" creationId="{9F70087E-0EB3-4304-96F3-8750BE2EB969}"/>
          </ac:spMkLst>
        </pc:spChg>
        <pc:grpChg chg="mod">
          <ac:chgData name="Justine Wilson" userId="cd635167-bbd3-4a7f-9fa7-49f7026615ce" providerId="ADAL" clId="{75707829-405E-4461-991F-B28703425F51}" dt="2021-01-15T14:08:23.496" v="24" actId="1076"/>
          <ac:grpSpMkLst>
            <pc:docMk/>
            <pc:sldMk cId="3187514170" sldId="763"/>
            <ac:grpSpMk id="18" creationId="{BA5BE869-77A9-44ED-8A23-523B6480BEC5}"/>
          </ac:grpSpMkLst>
        </pc:grpChg>
        <pc:picChg chg="mod">
          <ac:chgData name="Justine Wilson" userId="cd635167-bbd3-4a7f-9fa7-49f7026615ce" providerId="ADAL" clId="{75707829-405E-4461-991F-B28703425F51}" dt="2021-01-15T14:09:00.281" v="31" actId="1076"/>
          <ac:picMkLst>
            <pc:docMk/>
            <pc:sldMk cId="3187514170" sldId="763"/>
            <ac:picMk id="15" creationId="{4CB273E9-8C02-4FD9-B47D-BACEC5CE731C}"/>
          </ac:picMkLst>
        </pc:picChg>
        <pc:picChg chg="mod">
          <ac:chgData name="Justine Wilson" userId="cd635167-bbd3-4a7f-9fa7-49f7026615ce" providerId="ADAL" clId="{75707829-405E-4461-991F-B28703425F51}" dt="2021-01-15T14:08:23.496" v="24" actId="1076"/>
          <ac:picMkLst>
            <pc:docMk/>
            <pc:sldMk cId="3187514170" sldId="763"/>
            <ac:picMk id="19" creationId="{789EA20E-541E-45FB-83C0-1A7AB983EAB4}"/>
          </ac:picMkLst>
        </pc:picChg>
        <pc:picChg chg="mod">
          <ac:chgData name="Justine Wilson" userId="cd635167-bbd3-4a7f-9fa7-49f7026615ce" providerId="ADAL" clId="{75707829-405E-4461-991F-B28703425F51}" dt="2021-01-15T14:08:23.496" v="24" actId="1076"/>
          <ac:picMkLst>
            <pc:docMk/>
            <pc:sldMk cId="3187514170" sldId="763"/>
            <ac:picMk id="20" creationId="{54FF644E-C6C6-4B2A-B537-29BBE00A8209}"/>
          </ac:picMkLst>
        </pc:picChg>
      </pc:sldChg>
    </pc:docChg>
  </pc:docChgLst>
  <pc:docChgLst>
    <pc:chgData name="Beth Elger" userId="bf3d7bc8-8abc-424a-96ba-25300c385cd3" providerId="ADAL" clId="{44F3ED54-076F-435A-8E60-1D1FE736D28F}"/>
    <pc:docChg chg="delSld modSld">
      <pc:chgData name="Beth Elger" userId="bf3d7bc8-8abc-424a-96ba-25300c385cd3" providerId="ADAL" clId="{44F3ED54-076F-435A-8E60-1D1FE736D28F}" dt="2020-02-06T10:42:22.911" v="16" actId="20577"/>
      <pc:docMkLst>
        <pc:docMk/>
      </pc:docMkLst>
      <pc:sldChg chg="modSp del">
        <pc:chgData name="Beth Elger" userId="bf3d7bc8-8abc-424a-96ba-25300c385cd3" providerId="ADAL" clId="{44F3ED54-076F-435A-8E60-1D1FE736D28F}" dt="2020-02-06T10:42:22.911" v="16" actId="20577"/>
        <pc:sldMkLst>
          <pc:docMk/>
          <pc:sldMk cId="1285756604" sldId="843"/>
        </pc:sldMkLst>
        <pc:spChg chg="mod">
          <ac:chgData name="Beth Elger" userId="bf3d7bc8-8abc-424a-96ba-25300c385cd3" providerId="ADAL" clId="{44F3ED54-076F-435A-8E60-1D1FE736D28F}" dt="2020-02-06T10:42:22.911" v="16" actId="20577"/>
          <ac:spMkLst>
            <pc:docMk/>
            <pc:sldMk cId="1285756604" sldId="843"/>
            <ac:spMk id="5" creationId="{09BAF36C-FBB3-4071-A15D-0D06932A6D5A}"/>
          </ac:spMkLst>
        </pc:spChg>
      </pc:sldChg>
    </pc:docChg>
  </pc:docChgLst>
  <pc:docChgLst>
    <pc:chgData name="Justine Wilson" userId="S::justine.wilson@sja.org.uk::cd635167-bbd3-4a7f-9fa7-49f7026615ce" providerId="AD" clId="Web-{FF0916E8-C217-4971-ABD9-B62052AF72FD}"/>
    <pc:docChg chg="modSld">
      <pc:chgData name="Justine Wilson" userId="S::justine.wilson@sja.org.uk::cd635167-bbd3-4a7f-9fa7-49f7026615ce" providerId="AD" clId="Web-{FF0916E8-C217-4971-ABD9-B62052AF72FD}" dt="2021-01-04T15:17:58.070" v="79"/>
      <pc:docMkLst>
        <pc:docMk/>
      </pc:docMkLst>
      <pc:sldChg chg="modNotes">
        <pc:chgData name="Justine Wilson" userId="S::justine.wilson@sja.org.uk::cd635167-bbd3-4a7f-9fa7-49f7026615ce" providerId="AD" clId="Web-{FF0916E8-C217-4971-ABD9-B62052AF72FD}" dt="2021-01-04T15:15:41.493" v="15"/>
        <pc:sldMkLst>
          <pc:docMk/>
          <pc:sldMk cId="3833333514" sldId="765"/>
        </pc:sldMkLst>
      </pc:sldChg>
      <pc:sldChg chg="modNotes">
        <pc:chgData name="Justine Wilson" userId="S::justine.wilson@sja.org.uk::cd635167-bbd3-4a7f-9fa7-49f7026615ce" providerId="AD" clId="Web-{FF0916E8-C217-4971-ABD9-B62052AF72FD}" dt="2021-01-04T15:17:58.070" v="79"/>
        <pc:sldMkLst>
          <pc:docMk/>
          <pc:sldMk cId="148747375" sldId="770"/>
        </pc:sldMkLst>
      </pc:sldChg>
      <pc:sldChg chg="modNotes">
        <pc:chgData name="Justine Wilson" userId="S::justine.wilson@sja.org.uk::cd635167-bbd3-4a7f-9fa7-49f7026615ce" providerId="AD" clId="Web-{FF0916E8-C217-4971-ABD9-B62052AF72FD}" dt="2021-01-04T15:16:07.868" v="30"/>
        <pc:sldMkLst>
          <pc:docMk/>
          <pc:sldMk cId="3147729399" sldId="776"/>
        </pc:sldMkLst>
      </pc:sldChg>
    </pc:docChg>
  </pc:docChgLst>
  <pc:docChgLst>
    <pc:chgData name="Justine Wilson" userId="S::justine.wilson@sja.org.uk::cd635167-bbd3-4a7f-9fa7-49f7026615ce" providerId="AD" clId="Web-{B053A963-DE40-40B3-AC38-C6C323846450}"/>
    <pc:docChg chg="modSld">
      <pc:chgData name="Justine Wilson" userId="S::justine.wilson@sja.org.uk::cd635167-bbd3-4a7f-9fa7-49f7026615ce" providerId="AD" clId="Web-{B053A963-DE40-40B3-AC38-C6C323846450}" dt="2020-09-17T11:14:00.587" v="132" actId="20577"/>
      <pc:docMkLst>
        <pc:docMk/>
      </pc:docMkLst>
      <pc:sldChg chg="modSp">
        <pc:chgData name="Justine Wilson" userId="S::justine.wilson@sja.org.uk::cd635167-bbd3-4a7f-9fa7-49f7026615ce" providerId="AD" clId="Web-{B053A963-DE40-40B3-AC38-C6C323846450}" dt="2020-09-17T11:14:00.587" v="132" actId="20577"/>
        <pc:sldMkLst>
          <pc:docMk/>
          <pc:sldMk cId="2689105831" sldId="757"/>
        </pc:sldMkLst>
        <pc:spChg chg="mod">
          <ac:chgData name="Justine Wilson" userId="S::justine.wilson@sja.org.uk::cd635167-bbd3-4a7f-9fa7-49f7026615ce" providerId="AD" clId="Web-{B053A963-DE40-40B3-AC38-C6C323846450}" dt="2020-09-17T11:14:00.587" v="132" actId="20577"/>
          <ac:spMkLst>
            <pc:docMk/>
            <pc:sldMk cId="2689105831" sldId="757"/>
            <ac:spMk id="27" creationId="{F7D5598F-EFC1-4782-86FE-73B6A821E7B9}"/>
          </ac:spMkLst>
        </pc:spChg>
      </pc:sldChg>
    </pc:docChg>
  </pc:docChgLst>
  <pc:docChgLst>
    <pc:chgData name="Justine Wilson" userId="S::justine.wilson@sja.org.uk::cd635167-bbd3-4a7f-9fa7-49f7026615ce" providerId="AD" clId="Web-{118F92F4-A4C1-4EA7-90EB-14E10FB2D7C5}"/>
    <pc:docChg chg="modSld">
      <pc:chgData name="Justine Wilson" userId="S::justine.wilson@sja.org.uk::cd635167-bbd3-4a7f-9fa7-49f7026615ce" providerId="AD" clId="Web-{118F92F4-A4C1-4EA7-90EB-14E10FB2D7C5}" dt="2020-08-19T11:28:37.829" v="116" actId="20577"/>
      <pc:docMkLst>
        <pc:docMk/>
      </pc:docMkLst>
      <pc:sldChg chg="modSp">
        <pc:chgData name="Justine Wilson" userId="S::justine.wilson@sja.org.uk::cd635167-bbd3-4a7f-9fa7-49f7026615ce" providerId="AD" clId="Web-{118F92F4-A4C1-4EA7-90EB-14E10FB2D7C5}" dt="2020-08-19T11:28:37.829" v="116" actId="20577"/>
        <pc:sldMkLst>
          <pc:docMk/>
          <pc:sldMk cId="3622126211" sldId="681"/>
        </pc:sldMkLst>
        <pc:spChg chg="mod">
          <ac:chgData name="Justine Wilson" userId="S::justine.wilson@sja.org.uk::cd635167-bbd3-4a7f-9fa7-49f7026615ce" providerId="AD" clId="Web-{118F92F4-A4C1-4EA7-90EB-14E10FB2D7C5}" dt="2020-08-19T11:28:37.829" v="116" actId="20577"/>
          <ac:spMkLst>
            <pc:docMk/>
            <pc:sldMk cId="3622126211" sldId="681"/>
            <ac:spMk id="2" creationId="{CC864ABF-D492-4D5C-971A-488015A03259}"/>
          </ac:spMkLst>
        </pc:spChg>
        <pc:spChg chg="mod">
          <ac:chgData name="Justine Wilson" userId="S::justine.wilson@sja.org.uk::cd635167-bbd3-4a7f-9fa7-49f7026615ce" providerId="AD" clId="Web-{118F92F4-A4C1-4EA7-90EB-14E10FB2D7C5}" dt="2020-08-19T11:28:15.173" v="93" actId="14100"/>
          <ac:spMkLst>
            <pc:docMk/>
            <pc:sldMk cId="3622126211" sldId="681"/>
            <ac:spMk id="3" creationId="{85FAACBB-3DCE-4EFE-BDC7-B8CF74C7E30E}"/>
          </ac:spMkLst>
        </pc:spChg>
      </pc:sldChg>
    </pc:docChg>
  </pc:docChgLst>
  <pc:docChgLst>
    <pc:chgData name="Jodie Walsh2" userId="8f656482-1ee0-4981-a154-9528d7227717" providerId="ADAL" clId="{F0DBD50A-9CC8-4247-9BAC-9F077C6BD05D}"/>
    <pc:docChg chg="undo custSel addSld delSld modSld delMainMaster">
      <pc:chgData name="Jodie Walsh2" userId="8f656482-1ee0-4981-a154-9528d7227717" providerId="ADAL" clId="{F0DBD50A-9CC8-4247-9BAC-9F077C6BD05D}" dt="2020-08-25T10:43:12.005" v="276" actId="207"/>
      <pc:docMkLst>
        <pc:docMk/>
      </pc:docMkLst>
      <pc:sldChg chg="addSp delSp modSp add">
        <pc:chgData name="Jodie Walsh2" userId="8f656482-1ee0-4981-a154-9528d7227717" providerId="ADAL" clId="{F0DBD50A-9CC8-4247-9BAC-9F077C6BD05D}" dt="2020-08-12T09:13:45.679" v="36" actId="14100"/>
        <pc:sldMkLst>
          <pc:docMk/>
          <pc:sldMk cId="1787920728" sldId="459"/>
        </pc:sldMkLst>
        <pc:spChg chg="del mod">
          <ac:chgData name="Jodie Walsh2" userId="8f656482-1ee0-4981-a154-9528d7227717" providerId="ADAL" clId="{F0DBD50A-9CC8-4247-9BAC-9F077C6BD05D}" dt="2020-08-12T09:12:44.744" v="9" actId="478"/>
          <ac:spMkLst>
            <pc:docMk/>
            <pc:sldMk cId="1787920728" sldId="459"/>
            <ac:spMk id="2" creationId="{789DC856-9181-4D60-9F45-5CEA4633A22D}"/>
          </ac:spMkLst>
        </pc:spChg>
        <pc:spChg chg="mod">
          <ac:chgData name="Jodie Walsh2" userId="8f656482-1ee0-4981-a154-9528d7227717" providerId="ADAL" clId="{F0DBD50A-9CC8-4247-9BAC-9F077C6BD05D}" dt="2020-08-12T09:13:39.245" v="33" actId="1076"/>
          <ac:spMkLst>
            <pc:docMk/>
            <pc:sldMk cId="1787920728" sldId="459"/>
            <ac:spMk id="3" creationId="{F2F57CAE-E014-47C5-BDD0-24909DB6D1A1}"/>
          </ac:spMkLst>
        </pc:spChg>
        <pc:spChg chg="add mod">
          <ac:chgData name="Jodie Walsh2" userId="8f656482-1ee0-4981-a154-9528d7227717" providerId="ADAL" clId="{F0DBD50A-9CC8-4247-9BAC-9F077C6BD05D}" dt="2020-08-12T09:12:37.325" v="6"/>
          <ac:spMkLst>
            <pc:docMk/>
            <pc:sldMk cId="1787920728" sldId="459"/>
            <ac:spMk id="4" creationId="{565DB4E6-C076-4449-B82D-D847202DDD71}"/>
          </ac:spMkLst>
        </pc:spChg>
        <pc:spChg chg="add mod">
          <ac:chgData name="Jodie Walsh2" userId="8f656482-1ee0-4981-a154-9528d7227717" providerId="ADAL" clId="{F0DBD50A-9CC8-4247-9BAC-9F077C6BD05D}" dt="2020-08-12T09:12:56.928" v="12" actId="14100"/>
          <ac:spMkLst>
            <pc:docMk/>
            <pc:sldMk cId="1787920728" sldId="459"/>
            <ac:spMk id="5" creationId="{FF1C4B45-860F-46D2-81CB-DAE895402145}"/>
          </ac:spMkLst>
        </pc:spChg>
        <pc:spChg chg="mod">
          <ac:chgData name="Jodie Walsh2" userId="8f656482-1ee0-4981-a154-9528d7227717" providerId="ADAL" clId="{F0DBD50A-9CC8-4247-9BAC-9F077C6BD05D}" dt="2020-08-12T09:13:14.119" v="19" actId="14100"/>
          <ac:spMkLst>
            <pc:docMk/>
            <pc:sldMk cId="1787920728" sldId="459"/>
            <ac:spMk id="6" creationId="{7253E0C2-C8B1-4E08-BE00-140272FA331F}"/>
          </ac:spMkLst>
        </pc:spChg>
        <pc:spChg chg="add del mod">
          <ac:chgData name="Jodie Walsh2" userId="8f656482-1ee0-4981-a154-9528d7227717" providerId="ADAL" clId="{F0DBD50A-9CC8-4247-9BAC-9F077C6BD05D}" dt="2020-08-12T09:12:40.544" v="7" actId="478"/>
          <ac:spMkLst>
            <pc:docMk/>
            <pc:sldMk cId="1787920728" sldId="459"/>
            <ac:spMk id="7" creationId="{9FD78073-DFCC-4878-8945-49E7D4AD5AC0}"/>
          </ac:spMkLst>
        </pc:spChg>
        <pc:spChg chg="mod">
          <ac:chgData name="Jodie Walsh2" userId="8f656482-1ee0-4981-a154-9528d7227717" providerId="ADAL" clId="{F0DBD50A-9CC8-4247-9BAC-9F077C6BD05D}" dt="2020-08-12T09:13:33.943" v="30" actId="14100"/>
          <ac:spMkLst>
            <pc:docMk/>
            <pc:sldMk cId="1787920728" sldId="459"/>
            <ac:spMk id="9" creationId="{D86E116D-5370-4E90-B3C6-AE67E7181E6B}"/>
          </ac:spMkLst>
        </pc:spChg>
        <pc:spChg chg="mod">
          <ac:chgData name="Jodie Walsh2" userId="8f656482-1ee0-4981-a154-9528d7227717" providerId="ADAL" clId="{F0DBD50A-9CC8-4247-9BAC-9F077C6BD05D}" dt="2020-08-12T09:13:02.671" v="14" actId="14100"/>
          <ac:spMkLst>
            <pc:docMk/>
            <pc:sldMk cId="1787920728" sldId="459"/>
            <ac:spMk id="13" creationId="{23B4859A-839A-4000-B54A-BD07ABACA45B}"/>
          </ac:spMkLst>
        </pc:spChg>
        <pc:spChg chg="mod">
          <ac:chgData name="Jodie Walsh2" userId="8f656482-1ee0-4981-a154-9528d7227717" providerId="ADAL" clId="{F0DBD50A-9CC8-4247-9BAC-9F077C6BD05D}" dt="2020-08-12T09:13:45.679" v="36" actId="14100"/>
          <ac:spMkLst>
            <pc:docMk/>
            <pc:sldMk cId="1787920728" sldId="459"/>
            <ac:spMk id="14" creationId="{72BB3BF0-E7AC-411F-86B5-26D04D92EBDD}"/>
          </ac:spMkLst>
        </pc:spChg>
        <pc:grpChg chg="mod">
          <ac:chgData name="Jodie Walsh2" userId="8f656482-1ee0-4981-a154-9528d7227717" providerId="ADAL" clId="{F0DBD50A-9CC8-4247-9BAC-9F077C6BD05D}" dt="2020-08-12T09:13:28.380" v="28" actId="14100"/>
          <ac:grpSpMkLst>
            <pc:docMk/>
            <pc:sldMk cId="1787920728" sldId="459"/>
            <ac:grpSpMk id="10" creationId="{0C582ABC-33F5-434E-88B7-2CC02466314F}"/>
          </ac:grpSpMkLst>
        </pc:grpChg>
        <pc:grpChg chg="mod">
          <ac:chgData name="Jodie Walsh2" userId="8f656482-1ee0-4981-a154-9528d7227717" providerId="ADAL" clId="{F0DBD50A-9CC8-4247-9BAC-9F077C6BD05D}" dt="2020-08-12T09:13:37.061" v="32" actId="1076"/>
          <ac:grpSpMkLst>
            <pc:docMk/>
            <pc:sldMk cId="1787920728" sldId="459"/>
            <ac:grpSpMk id="18" creationId="{BA5BE869-77A9-44ED-8A23-523B6480BEC5}"/>
          </ac:grpSpMkLst>
        </pc:grpChg>
        <pc:picChg chg="mod">
          <ac:chgData name="Jodie Walsh2" userId="8f656482-1ee0-4981-a154-9528d7227717" providerId="ADAL" clId="{F0DBD50A-9CC8-4247-9BAC-9F077C6BD05D}" dt="2020-08-12T09:13:21.251" v="22" actId="732"/>
          <ac:picMkLst>
            <pc:docMk/>
            <pc:sldMk cId="1787920728" sldId="459"/>
            <ac:picMk id="11" creationId="{58B92E71-3F38-43BE-8858-1D758693CEF5}"/>
          </ac:picMkLst>
        </pc:picChg>
        <pc:picChg chg="mod">
          <ac:chgData name="Jodie Walsh2" userId="8f656482-1ee0-4981-a154-9528d7227717" providerId="ADAL" clId="{F0DBD50A-9CC8-4247-9BAC-9F077C6BD05D}" dt="2020-08-12T09:13:07.201" v="17" actId="1076"/>
          <ac:picMkLst>
            <pc:docMk/>
            <pc:sldMk cId="1787920728" sldId="459"/>
            <ac:picMk id="15" creationId="{4CB273E9-8C02-4FD9-B47D-BACEC5CE731C}"/>
          </ac:picMkLst>
        </pc:picChg>
      </pc:sldChg>
      <pc:sldChg chg="modSp">
        <pc:chgData name="Jodie Walsh2" userId="8f656482-1ee0-4981-a154-9528d7227717" providerId="ADAL" clId="{F0DBD50A-9CC8-4247-9BAC-9F077C6BD05D}" dt="2020-08-25T10:42:28.102" v="273" actId="14100"/>
        <pc:sldMkLst>
          <pc:docMk/>
          <pc:sldMk cId="2223014403" sldId="678"/>
        </pc:sldMkLst>
        <pc:spChg chg="mod">
          <ac:chgData name="Jodie Walsh2" userId="8f656482-1ee0-4981-a154-9528d7227717" providerId="ADAL" clId="{F0DBD50A-9CC8-4247-9BAC-9F077C6BD05D}" dt="2020-08-25T10:42:28.102" v="273" actId="14100"/>
          <ac:spMkLst>
            <pc:docMk/>
            <pc:sldMk cId="2223014403" sldId="678"/>
            <ac:spMk id="3" creationId="{170C8A02-6108-417E-877C-C86BDEA5BD74}"/>
          </ac:spMkLst>
        </pc:spChg>
      </pc:sldChg>
      <pc:sldChg chg="modSp">
        <pc:chgData name="Jodie Walsh2" userId="8f656482-1ee0-4981-a154-9528d7227717" providerId="ADAL" clId="{F0DBD50A-9CC8-4247-9BAC-9F077C6BD05D}" dt="2020-08-25T10:43:12.005" v="276" actId="207"/>
        <pc:sldMkLst>
          <pc:docMk/>
          <pc:sldMk cId="376844227" sldId="679"/>
        </pc:sldMkLst>
        <pc:spChg chg="mod">
          <ac:chgData name="Jodie Walsh2" userId="8f656482-1ee0-4981-a154-9528d7227717" providerId="ADAL" clId="{F0DBD50A-9CC8-4247-9BAC-9F077C6BD05D}" dt="2020-08-25T10:43:12.005" v="276" actId="207"/>
          <ac:spMkLst>
            <pc:docMk/>
            <pc:sldMk cId="376844227" sldId="679"/>
            <ac:spMk id="2" creationId="{D6BDFE08-A932-40C4-AFE7-B63ABA06B1CB}"/>
          </ac:spMkLst>
        </pc:spChg>
      </pc:sldChg>
      <pc:sldChg chg="addSp modSp">
        <pc:chgData name="Jodie Walsh2" userId="8f656482-1ee0-4981-a154-9528d7227717" providerId="ADAL" clId="{F0DBD50A-9CC8-4247-9BAC-9F077C6BD05D}" dt="2020-08-25T10:09:19.556" v="270" actId="1076"/>
        <pc:sldMkLst>
          <pc:docMk/>
          <pc:sldMk cId="3622126211" sldId="681"/>
        </pc:sldMkLst>
        <pc:spChg chg="mod">
          <ac:chgData name="Jodie Walsh2" userId="8f656482-1ee0-4981-a154-9528d7227717" providerId="ADAL" clId="{F0DBD50A-9CC8-4247-9BAC-9F077C6BD05D}" dt="2020-08-25T10:09:05.307" v="266" actId="1038"/>
          <ac:spMkLst>
            <pc:docMk/>
            <pc:sldMk cId="3622126211" sldId="681"/>
            <ac:spMk id="2" creationId="{CC864ABF-D492-4D5C-971A-488015A03259}"/>
          </ac:spMkLst>
        </pc:spChg>
        <pc:spChg chg="mod">
          <ac:chgData name="Jodie Walsh2" userId="8f656482-1ee0-4981-a154-9528d7227717" providerId="ADAL" clId="{F0DBD50A-9CC8-4247-9BAC-9F077C6BD05D}" dt="2020-08-25T10:08:07.272" v="248" actId="5793"/>
          <ac:spMkLst>
            <pc:docMk/>
            <pc:sldMk cId="3622126211" sldId="681"/>
            <ac:spMk id="3" creationId="{85FAACBB-3DCE-4EFE-BDC7-B8CF74C7E30E}"/>
          </ac:spMkLst>
        </pc:spChg>
        <pc:spChg chg="add mod">
          <ac:chgData name="Jodie Walsh2" userId="8f656482-1ee0-4981-a154-9528d7227717" providerId="ADAL" clId="{F0DBD50A-9CC8-4247-9BAC-9F077C6BD05D}" dt="2020-08-25T10:09:05.307" v="266" actId="1038"/>
          <ac:spMkLst>
            <pc:docMk/>
            <pc:sldMk cId="3622126211" sldId="681"/>
            <ac:spMk id="5" creationId="{3223DF36-D737-4785-A56B-D8C280F0382C}"/>
          </ac:spMkLst>
        </pc:spChg>
        <pc:picChg chg="add mod">
          <ac:chgData name="Jodie Walsh2" userId="8f656482-1ee0-4981-a154-9528d7227717" providerId="ADAL" clId="{F0DBD50A-9CC8-4247-9BAC-9F077C6BD05D}" dt="2020-08-25T10:09:19.556" v="270" actId="1076"/>
          <ac:picMkLst>
            <pc:docMk/>
            <pc:sldMk cId="3622126211" sldId="681"/>
            <ac:picMk id="6" creationId="{C56D32C5-8715-45F3-9DE7-02C04A68E7A6}"/>
          </ac:picMkLst>
        </pc:picChg>
      </pc:sldChg>
      <pc:sldChg chg="addSp delSp modSp">
        <pc:chgData name="Jodie Walsh2" userId="8f656482-1ee0-4981-a154-9528d7227717" providerId="ADAL" clId="{F0DBD50A-9CC8-4247-9BAC-9F077C6BD05D}" dt="2020-08-19T10:18:57.955" v="194" actId="1076"/>
        <pc:sldMkLst>
          <pc:docMk/>
          <pc:sldMk cId="2689105831" sldId="757"/>
        </pc:sldMkLst>
        <pc:spChg chg="add mod">
          <ac:chgData name="Jodie Walsh2" userId="8f656482-1ee0-4981-a154-9528d7227717" providerId="ADAL" clId="{F0DBD50A-9CC8-4247-9BAC-9F077C6BD05D}" dt="2020-08-19T10:16:47.845" v="58"/>
          <ac:spMkLst>
            <pc:docMk/>
            <pc:sldMk cId="2689105831" sldId="757"/>
            <ac:spMk id="2" creationId="{65F5E79B-C205-4D45-B510-BAF64B00EB56}"/>
          </ac:spMkLst>
        </pc:spChg>
        <pc:spChg chg="add mod">
          <ac:chgData name="Jodie Walsh2" userId="8f656482-1ee0-4981-a154-9528d7227717" providerId="ADAL" clId="{F0DBD50A-9CC8-4247-9BAC-9F077C6BD05D}" dt="2020-08-19T10:17:35.442" v="122" actId="14100"/>
          <ac:spMkLst>
            <pc:docMk/>
            <pc:sldMk cId="2689105831" sldId="757"/>
            <ac:spMk id="3" creationId="{B2472B25-B82C-4D9F-971D-E8541B166192}"/>
          </ac:spMkLst>
        </pc:spChg>
        <pc:spChg chg="add mod">
          <ac:chgData name="Jodie Walsh2" userId="8f656482-1ee0-4981-a154-9528d7227717" providerId="ADAL" clId="{F0DBD50A-9CC8-4247-9BAC-9F077C6BD05D}" dt="2020-08-19T10:17:42.078" v="131" actId="1035"/>
          <ac:spMkLst>
            <pc:docMk/>
            <pc:sldMk cId="2689105831" sldId="757"/>
            <ac:spMk id="4" creationId="{F735D492-1971-43BB-B4C3-B4C5616FAECF}"/>
          </ac:spMkLst>
        </pc:spChg>
        <pc:spChg chg="add del mod">
          <ac:chgData name="Jodie Walsh2" userId="8f656482-1ee0-4981-a154-9528d7227717" providerId="ADAL" clId="{F0DBD50A-9CC8-4247-9BAC-9F077C6BD05D}" dt="2020-08-19T10:16:51.317" v="60" actId="478"/>
          <ac:spMkLst>
            <pc:docMk/>
            <pc:sldMk cId="2689105831" sldId="757"/>
            <ac:spMk id="5" creationId="{3A76B322-BE60-470A-8BB8-B8EA134E192F}"/>
          </ac:spMkLst>
        </pc:spChg>
        <pc:spChg chg="mod">
          <ac:chgData name="Jodie Walsh2" userId="8f656482-1ee0-4981-a154-9528d7227717" providerId="ADAL" clId="{F0DBD50A-9CC8-4247-9BAC-9F077C6BD05D}" dt="2020-08-19T10:18:39.369" v="190" actId="1076"/>
          <ac:spMkLst>
            <pc:docMk/>
            <pc:sldMk cId="2689105831" sldId="757"/>
            <ac:spMk id="14" creationId="{25C6A759-DEED-400C-A9F0-6FE3FD1FB3DC}"/>
          </ac:spMkLst>
        </pc:spChg>
        <pc:spChg chg="del mod">
          <ac:chgData name="Jodie Walsh2" userId="8f656482-1ee0-4981-a154-9528d7227717" providerId="ADAL" clId="{F0DBD50A-9CC8-4247-9BAC-9F077C6BD05D}" dt="2020-08-19T10:16:50.472" v="59" actId="478"/>
          <ac:spMkLst>
            <pc:docMk/>
            <pc:sldMk cId="2689105831" sldId="757"/>
            <ac:spMk id="17" creationId="{3E380C79-D5DB-4F01-AFC7-62102663DBA7}"/>
          </ac:spMkLst>
        </pc:spChg>
        <pc:spChg chg="del mod">
          <ac:chgData name="Jodie Walsh2" userId="8f656482-1ee0-4981-a154-9528d7227717" providerId="ADAL" clId="{F0DBD50A-9CC8-4247-9BAC-9F077C6BD05D}" dt="2020-08-19T10:17:15.336" v="115" actId="478"/>
          <ac:spMkLst>
            <pc:docMk/>
            <pc:sldMk cId="2689105831" sldId="757"/>
            <ac:spMk id="18" creationId="{F29173A6-95A3-437E-9872-09331E8F5BB6}"/>
          </ac:spMkLst>
        </pc:spChg>
        <pc:spChg chg="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19" creationId="{BBDF03D0-6765-4820-993D-9EB762A7492D}"/>
          </ac:spMkLst>
        </pc:spChg>
        <pc:spChg chg="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20" creationId="{85A7F932-A80B-4436-AC40-76AD4E68D2E1}"/>
          </ac:spMkLst>
        </pc:spChg>
        <pc:spChg chg="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21" creationId="{A3EB74CF-EDD4-48FF-8402-91FCAA9E6993}"/>
          </ac:spMkLst>
        </pc:spChg>
        <pc:spChg chg="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22" creationId="{2F069626-9282-41FB-B132-6AE6BE2914A0}"/>
          </ac:spMkLst>
        </pc:spChg>
        <pc:spChg chg="add del 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23" creationId="{D169E698-3ACF-42C2-8F79-C46C3A96DF63}"/>
          </ac:spMkLst>
        </pc:spChg>
        <pc:spChg chg="mod">
          <ac:chgData name="Jodie Walsh2" userId="8f656482-1ee0-4981-a154-9528d7227717" providerId="ADAL" clId="{F0DBD50A-9CC8-4247-9BAC-9F077C6BD05D}" dt="2020-08-19T10:18:36.524" v="189" actId="1036"/>
          <ac:spMkLst>
            <pc:docMk/>
            <pc:sldMk cId="2689105831" sldId="757"/>
            <ac:spMk id="24" creationId="{E7BCF2F1-BA30-4492-986B-281ECC535435}"/>
          </ac:spMkLst>
        </pc:spChg>
        <pc:spChg chg="mod">
          <ac:chgData name="Jodie Walsh2" userId="8f656482-1ee0-4981-a154-9528d7227717" providerId="ADAL" clId="{F0DBD50A-9CC8-4247-9BAC-9F077C6BD05D}" dt="2020-08-19T10:18:48.255" v="192" actId="6549"/>
          <ac:spMkLst>
            <pc:docMk/>
            <pc:sldMk cId="2689105831" sldId="757"/>
            <ac:spMk id="27" creationId="{F7D5598F-EFC1-4782-86FE-73B6A821E7B9}"/>
          </ac:spMkLst>
        </pc:spChg>
        <pc:spChg chg="mod">
          <ac:chgData name="Jodie Walsh2" userId="8f656482-1ee0-4981-a154-9528d7227717" providerId="ADAL" clId="{F0DBD50A-9CC8-4247-9BAC-9F077C6BD05D}" dt="2020-08-19T10:18:53.003" v="193" actId="1076"/>
          <ac:spMkLst>
            <pc:docMk/>
            <pc:sldMk cId="2689105831" sldId="757"/>
            <ac:spMk id="28" creationId="{DBEA79C2-CD9E-458E-8C52-DCC29283136E}"/>
          </ac:spMkLst>
        </pc:spChg>
        <pc:spChg chg="mod">
          <ac:chgData name="Jodie Walsh2" userId="8f656482-1ee0-4981-a154-9528d7227717" providerId="ADAL" clId="{F0DBD50A-9CC8-4247-9BAC-9F077C6BD05D}" dt="2020-08-19T10:18:57.955" v="194" actId="1076"/>
          <ac:spMkLst>
            <pc:docMk/>
            <pc:sldMk cId="2689105831" sldId="757"/>
            <ac:spMk id="29" creationId="{20C250BA-3EB1-4F34-A817-6BE55BDB97CD}"/>
          </ac:spMkLst>
        </pc:spChg>
        <pc:spChg chg="mod">
          <ac:chgData name="Jodie Walsh2" userId="8f656482-1ee0-4981-a154-9528d7227717" providerId="ADAL" clId="{F0DBD50A-9CC8-4247-9BAC-9F077C6BD05D}" dt="2020-08-19T10:18:57.955" v="194" actId="1076"/>
          <ac:spMkLst>
            <pc:docMk/>
            <pc:sldMk cId="2689105831" sldId="757"/>
            <ac:spMk id="30" creationId="{900B41AE-7C6E-45B9-8A1E-FB21E546989D}"/>
          </ac:spMkLst>
        </pc:spChg>
        <pc:spChg chg="mod">
          <ac:chgData name="Jodie Walsh2" userId="8f656482-1ee0-4981-a154-9528d7227717" providerId="ADAL" clId="{F0DBD50A-9CC8-4247-9BAC-9F077C6BD05D}" dt="2020-08-19T10:18:57.955" v="194" actId="1076"/>
          <ac:spMkLst>
            <pc:docMk/>
            <pc:sldMk cId="2689105831" sldId="757"/>
            <ac:spMk id="31" creationId="{A349767D-185B-4951-9BE1-EB69103212EF}"/>
          </ac:spMkLst>
        </pc:spChg>
        <pc:picChg chg="mod">
          <ac:chgData name="Jodie Walsh2" userId="8f656482-1ee0-4981-a154-9528d7227717" providerId="ADAL" clId="{F0DBD50A-9CC8-4247-9BAC-9F077C6BD05D}" dt="2020-08-19T10:18:57.955" v="194" actId="1076"/>
          <ac:picMkLst>
            <pc:docMk/>
            <pc:sldMk cId="2689105831" sldId="757"/>
            <ac:picMk id="6" creationId="{2583216E-19CB-48A0-8419-16B15A4850B0}"/>
          </ac:picMkLst>
        </pc:picChg>
        <pc:picChg chg="mod">
          <ac:chgData name="Jodie Walsh2" userId="8f656482-1ee0-4981-a154-9528d7227717" providerId="ADAL" clId="{F0DBD50A-9CC8-4247-9BAC-9F077C6BD05D}" dt="2020-08-19T10:18:57.955" v="194" actId="1076"/>
          <ac:picMkLst>
            <pc:docMk/>
            <pc:sldMk cId="2689105831" sldId="757"/>
            <ac:picMk id="9" creationId="{CAC1BD7D-4968-4168-8BFE-E8AE03F9F257}"/>
          </ac:picMkLst>
        </pc:picChg>
        <pc:picChg chg="mod">
          <ac:chgData name="Jodie Walsh2" userId="8f656482-1ee0-4981-a154-9528d7227717" providerId="ADAL" clId="{F0DBD50A-9CC8-4247-9BAC-9F077C6BD05D}" dt="2020-08-19T10:18:57.955" v="194" actId="1076"/>
          <ac:picMkLst>
            <pc:docMk/>
            <pc:sldMk cId="2689105831" sldId="757"/>
            <ac:picMk id="13" creationId="{EC7AFFA9-9CB4-4904-91CB-FA8277FF1C4E}"/>
          </ac:picMkLst>
        </pc:picChg>
      </pc:sldChg>
      <pc:sldChg chg="del">
        <pc:chgData name="Jodie Walsh2" userId="8f656482-1ee0-4981-a154-9528d7227717" providerId="ADAL" clId="{F0DBD50A-9CC8-4247-9BAC-9F077C6BD05D}" dt="2020-08-12T09:12:15.884" v="4" actId="2696"/>
        <pc:sldMkLst>
          <pc:docMk/>
          <pc:sldMk cId="3173305114" sldId="762"/>
        </pc:sldMkLst>
      </pc:sldChg>
      <pc:sldChg chg="modSp">
        <pc:chgData name="Jodie Walsh2" userId="8f656482-1ee0-4981-a154-9528d7227717" providerId="ADAL" clId="{F0DBD50A-9CC8-4247-9BAC-9F077C6BD05D}" dt="2020-08-25T10:39:40.591" v="272" actId="14100"/>
        <pc:sldMkLst>
          <pc:docMk/>
          <pc:sldMk cId="3135607783" sldId="767"/>
        </pc:sldMkLst>
        <pc:spChg chg="mod">
          <ac:chgData name="Jodie Walsh2" userId="8f656482-1ee0-4981-a154-9528d7227717" providerId="ADAL" clId="{F0DBD50A-9CC8-4247-9BAC-9F077C6BD05D}" dt="2020-08-25T10:39:40.591" v="272" actId="14100"/>
          <ac:spMkLst>
            <pc:docMk/>
            <pc:sldMk cId="3135607783" sldId="767"/>
            <ac:spMk id="2" creationId="{6CC55043-22AC-423A-8E6A-07BB83F91B41}"/>
          </ac:spMkLst>
        </pc:spChg>
      </pc:sldChg>
      <pc:sldChg chg="modSp">
        <pc:chgData name="Jodie Walsh2" userId="8f656482-1ee0-4981-a154-9528d7227717" providerId="ADAL" clId="{F0DBD50A-9CC8-4247-9BAC-9F077C6BD05D}" dt="2020-08-19T10:24:23.819" v="196" actId="166"/>
        <pc:sldMkLst>
          <pc:docMk/>
          <pc:sldMk cId="3853913149" sldId="769"/>
        </pc:sldMkLst>
        <pc:picChg chg="ord">
          <ac:chgData name="Jodie Walsh2" userId="8f656482-1ee0-4981-a154-9528d7227717" providerId="ADAL" clId="{F0DBD50A-9CC8-4247-9BAC-9F077C6BD05D}" dt="2020-08-19T10:24:18.859" v="195" actId="166"/>
          <ac:picMkLst>
            <pc:docMk/>
            <pc:sldMk cId="3853913149" sldId="769"/>
            <ac:picMk id="16" creationId="{432515CA-A170-44A0-A91B-4C48E45FFC61}"/>
          </ac:picMkLst>
        </pc:picChg>
        <pc:picChg chg="ord">
          <ac:chgData name="Jodie Walsh2" userId="8f656482-1ee0-4981-a154-9528d7227717" providerId="ADAL" clId="{F0DBD50A-9CC8-4247-9BAC-9F077C6BD05D}" dt="2020-08-19T10:24:23.819" v="196" actId="166"/>
          <ac:picMkLst>
            <pc:docMk/>
            <pc:sldMk cId="3853913149" sldId="769"/>
            <ac:picMk id="18" creationId="{61850B6D-4B74-4A66-8BC3-A332352B3E9B}"/>
          </ac:picMkLst>
        </pc:picChg>
      </pc:sldChg>
      <pc:sldChg chg="addSp delSp modSp">
        <pc:chgData name="Jodie Walsh2" userId="8f656482-1ee0-4981-a154-9528d7227717" providerId="ADAL" clId="{F0DBD50A-9CC8-4247-9BAC-9F077C6BD05D}" dt="2020-08-19T10:25:52.677" v="221" actId="14100"/>
        <pc:sldMkLst>
          <pc:docMk/>
          <pc:sldMk cId="2068947733" sldId="771"/>
        </pc:sldMkLst>
        <pc:spChg chg="mod">
          <ac:chgData name="Jodie Walsh2" userId="8f656482-1ee0-4981-a154-9528d7227717" providerId="ADAL" clId="{F0DBD50A-9CC8-4247-9BAC-9F077C6BD05D}" dt="2020-08-19T10:24:49.514" v="197" actId="14100"/>
          <ac:spMkLst>
            <pc:docMk/>
            <pc:sldMk cId="2068947733" sldId="771"/>
            <ac:spMk id="6" creationId="{29A85A42-224E-4B6C-96A2-B858E70AB5FF}"/>
          </ac:spMkLst>
        </pc:spChg>
        <pc:spChg chg="mod">
          <ac:chgData name="Jodie Walsh2" userId="8f656482-1ee0-4981-a154-9528d7227717" providerId="ADAL" clId="{F0DBD50A-9CC8-4247-9BAC-9F077C6BD05D}" dt="2020-08-19T10:24:54.181" v="198" actId="14100"/>
          <ac:spMkLst>
            <pc:docMk/>
            <pc:sldMk cId="2068947733" sldId="771"/>
            <ac:spMk id="7" creationId="{823FB70E-D2BF-4334-B391-3AA08A0497C7}"/>
          </ac:spMkLst>
        </pc:spChg>
        <pc:spChg chg="del mod">
          <ac:chgData name="Jodie Walsh2" userId="8f656482-1ee0-4981-a154-9528d7227717" providerId="ADAL" clId="{F0DBD50A-9CC8-4247-9BAC-9F077C6BD05D}" dt="2020-08-19T10:25:02.455" v="200" actId="478"/>
          <ac:spMkLst>
            <pc:docMk/>
            <pc:sldMk cId="2068947733" sldId="771"/>
            <ac:spMk id="8" creationId="{FF42BEC3-7BE1-442B-8866-9E5C0FB102B0}"/>
          </ac:spMkLst>
        </pc:spChg>
        <pc:spChg chg="mod">
          <ac:chgData name="Jodie Walsh2" userId="8f656482-1ee0-4981-a154-9528d7227717" providerId="ADAL" clId="{F0DBD50A-9CC8-4247-9BAC-9F077C6BD05D}" dt="2020-08-19T10:25:29.566" v="217" actId="1035"/>
          <ac:spMkLst>
            <pc:docMk/>
            <pc:sldMk cId="2068947733" sldId="771"/>
            <ac:spMk id="9" creationId="{9557D74F-0EBC-409D-8D56-944966A316AB}"/>
          </ac:spMkLst>
        </pc:spChg>
        <pc:spChg chg="mod">
          <ac:chgData name="Jodie Walsh2" userId="8f656482-1ee0-4981-a154-9528d7227717" providerId="ADAL" clId="{F0DBD50A-9CC8-4247-9BAC-9F077C6BD05D}" dt="2020-08-19T10:25:48.161" v="220" actId="1037"/>
          <ac:spMkLst>
            <pc:docMk/>
            <pc:sldMk cId="2068947733" sldId="771"/>
            <ac:spMk id="10" creationId="{5AAA2F35-6253-42C1-AAD4-D6B522489825}"/>
          </ac:spMkLst>
        </pc:spChg>
        <pc:spChg chg="mod">
          <ac:chgData name="Jodie Walsh2" userId="8f656482-1ee0-4981-a154-9528d7227717" providerId="ADAL" clId="{F0DBD50A-9CC8-4247-9BAC-9F077C6BD05D}" dt="2020-08-19T10:25:52.677" v="221" actId="14100"/>
          <ac:spMkLst>
            <pc:docMk/>
            <pc:sldMk cId="2068947733" sldId="771"/>
            <ac:spMk id="11" creationId="{BB45CDF1-55FD-46D6-88CD-884231428B70}"/>
          </ac:spMkLst>
        </pc:spChg>
        <pc:spChg chg="add mod">
          <ac:chgData name="Jodie Walsh2" userId="8f656482-1ee0-4981-a154-9528d7227717" providerId="ADAL" clId="{F0DBD50A-9CC8-4247-9BAC-9F077C6BD05D}" dt="2020-08-19T10:25:14.423" v="213" actId="1036"/>
          <ac:spMkLst>
            <pc:docMk/>
            <pc:sldMk cId="2068947733" sldId="771"/>
            <ac:spMk id="14" creationId="{D9E455D2-F312-4E36-BE82-A3C17CD36CD2}"/>
          </ac:spMkLst>
        </pc:spChg>
      </pc:sldChg>
      <pc:sldChg chg="del">
        <pc:chgData name="Jodie Walsh2" userId="8f656482-1ee0-4981-a154-9528d7227717" providerId="ADAL" clId="{F0DBD50A-9CC8-4247-9BAC-9F077C6BD05D}" dt="2020-08-19T10:29:28.125" v="228" actId="2696"/>
        <pc:sldMkLst>
          <pc:docMk/>
          <pc:sldMk cId="1285756604" sldId="843"/>
        </pc:sldMkLst>
      </pc:sldChg>
      <pc:sldChg chg="modSp">
        <pc:chgData name="Jodie Walsh2" userId="8f656482-1ee0-4981-a154-9528d7227717" providerId="ADAL" clId="{F0DBD50A-9CC8-4247-9BAC-9F077C6BD05D}" dt="2020-08-19T10:29:02.158" v="226" actId="1076"/>
        <pc:sldMkLst>
          <pc:docMk/>
          <pc:sldMk cId="2252258336" sldId="844"/>
        </pc:sldMkLst>
        <pc:spChg chg="mod">
          <ac:chgData name="Jodie Walsh2" userId="8f656482-1ee0-4981-a154-9528d7227717" providerId="ADAL" clId="{F0DBD50A-9CC8-4247-9BAC-9F077C6BD05D}" dt="2020-08-19T10:28:57.349" v="224" actId="14100"/>
          <ac:spMkLst>
            <pc:docMk/>
            <pc:sldMk cId="2252258336" sldId="844"/>
            <ac:spMk id="2" creationId="{8E5033B3-2916-4029-8A3D-5E50E74006D4}"/>
          </ac:spMkLst>
        </pc:spChg>
        <pc:grpChg chg="mod">
          <ac:chgData name="Jodie Walsh2" userId="8f656482-1ee0-4981-a154-9528d7227717" providerId="ADAL" clId="{F0DBD50A-9CC8-4247-9BAC-9F077C6BD05D}" dt="2020-08-19T10:28:59.912" v="225" actId="1076"/>
          <ac:grpSpMkLst>
            <pc:docMk/>
            <pc:sldMk cId="2252258336" sldId="844"/>
            <ac:grpSpMk id="15" creationId="{C13C0CB0-ACA8-4C0E-B1D6-3A9F6F1AA3C9}"/>
          </ac:grpSpMkLst>
        </pc:grpChg>
        <pc:picChg chg="mod">
          <ac:chgData name="Jodie Walsh2" userId="8f656482-1ee0-4981-a154-9528d7227717" providerId="ADAL" clId="{F0DBD50A-9CC8-4247-9BAC-9F077C6BD05D}" dt="2020-08-19T10:29:02.158" v="226" actId="1076"/>
          <ac:picMkLst>
            <pc:docMk/>
            <pc:sldMk cId="2252258336" sldId="844"/>
            <ac:picMk id="33" creationId="{C988C155-018A-471A-B1B7-FF4FC050FCDE}"/>
          </ac:picMkLst>
        </pc:picChg>
      </pc:sldChg>
      <pc:sldChg chg="add">
        <pc:chgData name="Jodie Walsh2" userId="8f656482-1ee0-4981-a154-9528d7227717" providerId="ADAL" clId="{F0DBD50A-9CC8-4247-9BAC-9F077C6BD05D}" dt="2020-08-19T10:29:25.572" v="227"/>
        <pc:sldMkLst>
          <pc:docMk/>
          <pc:sldMk cId="2633986476" sldId="846"/>
        </pc:sldMkLst>
      </pc:sldChg>
      <pc:sldMasterChg chg="del delSldLayout">
        <pc:chgData name="Jodie Walsh2" userId="8f656482-1ee0-4981-a154-9528d7227717" providerId="ADAL" clId="{F0DBD50A-9CC8-4247-9BAC-9F077C6BD05D}" dt="2020-08-19T10:29:28.319" v="244" actId="2696"/>
        <pc:sldMasterMkLst>
          <pc:docMk/>
          <pc:sldMasterMk cId="166963114" sldId="2147483669"/>
        </pc:sldMasterMkLst>
        <pc:sldLayoutChg chg="del">
          <pc:chgData name="Jodie Walsh2" userId="8f656482-1ee0-4981-a154-9528d7227717" providerId="ADAL" clId="{F0DBD50A-9CC8-4247-9BAC-9F077C6BD05D}" dt="2020-08-19T10:29:28.129" v="229" actId="2696"/>
          <pc:sldLayoutMkLst>
            <pc:docMk/>
            <pc:sldMasterMk cId="166963114" sldId="2147483669"/>
            <pc:sldLayoutMk cId="3116639220" sldId="2147483670"/>
          </pc:sldLayoutMkLst>
        </pc:sldLayoutChg>
        <pc:sldLayoutChg chg="del">
          <pc:chgData name="Jodie Walsh2" userId="8f656482-1ee0-4981-a154-9528d7227717" providerId="ADAL" clId="{F0DBD50A-9CC8-4247-9BAC-9F077C6BD05D}" dt="2020-08-19T10:29:28.131" v="230" actId="2696"/>
          <pc:sldLayoutMkLst>
            <pc:docMk/>
            <pc:sldMasterMk cId="166963114" sldId="2147483669"/>
            <pc:sldLayoutMk cId="1151048604" sldId="2147483671"/>
          </pc:sldLayoutMkLst>
        </pc:sldLayoutChg>
        <pc:sldLayoutChg chg="del">
          <pc:chgData name="Jodie Walsh2" userId="8f656482-1ee0-4981-a154-9528d7227717" providerId="ADAL" clId="{F0DBD50A-9CC8-4247-9BAC-9F077C6BD05D}" dt="2020-08-19T10:29:28.133" v="231" actId="2696"/>
          <pc:sldLayoutMkLst>
            <pc:docMk/>
            <pc:sldMasterMk cId="166963114" sldId="2147483669"/>
            <pc:sldLayoutMk cId="1156367081" sldId="2147483672"/>
          </pc:sldLayoutMkLst>
        </pc:sldLayoutChg>
        <pc:sldLayoutChg chg="del">
          <pc:chgData name="Jodie Walsh2" userId="8f656482-1ee0-4981-a154-9528d7227717" providerId="ADAL" clId="{F0DBD50A-9CC8-4247-9BAC-9F077C6BD05D}" dt="2020-08-19T10:29:28.135" v="232" actId="2696"/>
          <pc:sldLayoutMkLst>
            <pc:docMk/>
            <pc:sldMasterMk cId="166963114" sldId="2147483669"/>
            <pc:sldLayoutMk cId="2191998505" sldId="2147483673"/>
          </pc:sldLayoutMkLst>
        </pc:sldLayoutChg>
        <pc:sldLayoutChg chg="del">
          <pc:chgData name="Jodie Walsh2" userId="8f656482-1ee0-4981-a154-9528d7227717" providerId="ADAL" clId="{F0DBD50A-9CC8-4247-9BAC-9F077C6BD05D}" dt="2020-08-19T10:29:28.140" v="233" actId="2696"/>
          <pc:sldLayoutMkLst>
            <pc:docMk/>
            <pc:sldMasterMk cId="166963114" sldId="2147483669"/>
            <pc:sldLayoutMk cId="2022530996" sldId="2147483674"/>
          </pc:sldLayoutMkLst>
        </pc:sldLayoutChg>
        <pc:sldLayoutChg chg="del">
          <pc:chgData name="Jodie Walsh2" userId="8f656482-1ee0-4981-a154-9528d7227717" providerId="ADAL" clId="{F0DBD50A-9CC8-4247-9BAC-9F077C6BD05D}" dt="2020-08-19T10:29:28.144" v="234" actId="2696"/>
          <pc:sldLayoutMkLst>
            <pc:docMk/>
            <pc:sldMasterMk cId="166963114" sldId="2147483669"/>
            <pc:sldLayoutMk cId="2306910998" sldId="2147483675"/>
          </pc:sldLayoutMkLst>
        </pc:sldLayoutChg>
        <pc:sldLayoutChg chg="del">
          <pc:chgData name="Jodie Walsh2" userId="8f656482-1ee0-4981-a154-9528d7227717" providerId="ADAL" clId="{F0DBD50A-9CC8-4247-9BAC-9F077C6BD05D}" dt="2020-08-19T10:29:28.146" v="235" actId="2696"/>
          <pc:sldLayoutMkLst>
            <pc:docMk/>
            <pc:sldMasterMk cId="166963114" sldId="2147483669"/>
            <pc:sldLayoutMk cId="3597644094" sldId="2147483676"/>
          </pc:sldLayoutMkLst>
        </pc:sldLayoutChg>
        <pc:sldLayoutChg chg="del">
          <pc:chgData name="Jodie Walsh2" userId="8f656482-1ee0-4981-a154-9528d7227717" providerId="ADAL" clId="{F0DBD50A-9CC8-4247-9BAC-9F077C6BD05D}" dt="2020-08-19T10:29:28.181" v="236" actId="2696"/>
          <pc:sldLayoutMkLst>
            <pc:docMk/>
            <pc:sldMasterMk cId="166963114" sldId="2147483669"/>
            <pc:sldLayoutMk cId="2483457828" sldId="2147483677"/>
          </pc:sldLayoutMkLst>
        </pc:sldLayoutChg>
        <pc:sldLayoutChg chg="del">
          <pc:chgData name="Jodie Walsh2" userId="8f656482-1ee0-4981-a154-9528d7227717" providerId="ADAL" clId="{F0DBD50A-9CC8-4247-9BAC-9F077C6BD05D}" dt="2020-08-19T10:29:28.204" v="237" actId="2696"/>
          <pc:sldLayoutMkLst>
            <pc:docMk/>
            <pc:sldMasterMk cId="166963114" sldId="2147483669"/>
            <pc:sldLayoutMk cId="1127976692" sldId="2147483678"/>
          </pc:sldLayoutMkLst>
        </pc:sldLayoutChg>
        <pc:sldLayoutChg chg="del">
          <pc:chgData name="Jodie Walsh2" userId="8f656482-1ee0-4981-a154-9528d7227717" providerId="ADAL" clId="{F0DBD50A-9CC8-4247-9BAC-9F077C6BD05D}" dt="2020-08-19T10:29:28.236" v="238" actId="2696"/>
          <pc:sldLayoutMkLst>
            <pc:docMk/>
            <pc:sldMasterMk cId="166963114" sldId="2147483669"/>
            <pc:sldLayoutMk cId="885670656" sldId="2147483679"/>
          </pc:sldLayoutMkLst>
        </pc:sldLayoutChg>
        <pc:sldLayoutChg chg="del">
          <pc:chgData name="Jodie Walsh2" userId="8f656482-1ee0-4981-a154-9528d7227717" providerId="ADAL" clId="{F0DBD50A-9CC8-4247-9BAC-9F077C6BD05D}" dt="2020-08-19T10:29:28.274" v="239" actId="2696"/>
          <pc:sldLayoutMkLst>
            <pc:docMk/>
            <pc:sldMasterMk cId="166963114" sldId="2147483669"/>
            <pc:sldLayoutMk cId="1738032073" sldId="2147483680"/>
          </pc:sldLayoutMkLst>
        </pc:sldLayoutChg>
        <pc:sldLayoutChg chg="del">
          <pc:chgData name="Jodie Walsh2" userId="8f656482-1ee0-4981-a154-9528d7227717" providerId="ADAL" clId="{F0DBD50A-9CC8-4247-9BAC-9F077C6BD05D}" dt="2020-08-19T10:29:28.279" v="240" actId="2696"/>
          <pc:sldLayoutMkLst>
            <pc:docMk/>
            <pc:sldMasterMk cId="166963114" sldId="2147483669"/>
            <pc:sldLayoutMk cId="460605008" sldId="2147483681"/>
          </pc:sldLayoutMkLst>
        </pc:sldLayoutChg>
        <pc:sldLayoutChg chg="del">
          <pc:chgData name="Jodie Walsh2" userId="8f656482-1ee0-4981-a154-9528d7227717" providerId="ADAL" clId="{F0DBD50A-9CC8-4247-9BAC-9F077C6BD05D}" dt="2020-08-19T10:29:28.312" v="241" actId="2696"/>
          <pc:sldLayoutMkLst>
            <pc:docMk/>
            <pc:sldMasterMk cId="166963114" sldId="2147483669"/>
            <pc:sldLayoutMk cId="1426213601" sldId="2147483682"/>
          </pc:sldLayoutMkLst>
        </pc:sldLayoutChg>
        <pc:sldLayoutChg chg="del">
          <pc:chgData name="Jodie Walsh2" userId="8f656482-1ee0-4981-a154-9528d7227717" providerId="ADAL" clId="{F0DBD50A-9CC8-4247-9BAC-9F077C6BD05D}" dt="2020-08-19T10:29:28.313" v="242" actId="2696"/>
          <pc:sldLayoutMkLst>
            <pc:docMk/>
            <pc:sldMasterMk cId="166963114" sldId="2147483669"/>
            <pc:sldLayoutMk cId="1791662704" sldId="2147483683"/>
          </pc:sldLayoutMkLst>
        </pc:sldLayoutChg>
        <pc:sldLayoutChg chg="del">
          <pc:chgData name="Jodie Walsh2" userId="8f656482-1ee0-4981-a154-9528d7227717" providerId="ADAL" clId="{F0DBD50A-9CC8-4247-9BAC-9F077C6BD05D}" dt="2020-08-19T10:29:28.315" v="243" actId="2696"/>
          <pc:sldLayoutMkLst>
            <pc:docMk/>
            <pc:sldMasterMk cId="166963114" sldId="2147483669"/>
            <pc:sldLayoutMk cId="3274433921" sldId="2147483684"/>
          </pc:sldLayoutMkLst>
        </pc:sldLayoutChg>
      </pc:sldMasterChg>
    </pc:docChg>
  </pc:docChgLst>
  <pc:docChgLst>
    <pc:chgData name="Justine Wilson" userId="S::justine.wilson@sja.org.uk::cd635167-bbd3-4a7f-9fa7-49f7026615ce" providerId="AD" clId="Web-{2E9BE20D-E418-422D-9A64-09C34C877296}"/>
    <pc:docChg chg="modSld">
      <pc:chgData name="Justine Wilson" userId="S::justine.wilson@sja.org.uk::cd635167-bbd3-4a7f-9fa7-49f7026615ce" providerId="AD" clId="Web-{2E9BE20D-E418-422D-9A64-09C34C877296}" dt="2020-08-19T11:37:58.029" v="66" actId="14100"/>
      <pc:docMkLst>
        <pc:docMk/>
      </pc:docMkLst>
      <pc:sldChg chg="modSp">
        <pc:chgData name="Justine Wilson" userId="S::justine.wilson@sja.org.uk::cd635167-bbd3-4a7f-9fa7-49f7026615ce" providerId="AD" clId="Web-{2E9BE20D-E418-422D-9A64-09C34C877296}" dt="2020-08-19T11:36:58.092" v="32" actId="20577"/>
        <pc:sldMkLst>
          <pc:docMk/>
          <pc:sldMk cId="1787920728" sldId="459"/>
        </pc:sldMkLst>
        <pc:spChg chg="mod">
          <ac:chgData name="Justine Wilson" userId="S::justine.wilson@sja.org.uk::cd635167-bbd3-4a7f-9fa7-49f7026615ce" providerId="AD" clId="Web-{2E9BE20D-E418-422D-9A64-09C34C877296}" dt="2020-08-19T11:36:58.092" v="32" actId="20577"/>
          <ac:spMkLst>
            <pc:docMk/>
            <pc:sldMk cId="1787920728" sldId="459"/>
            <ac:spMk id="13" creationId="{23B4859A-839A-4000-B54A-BD07ABACA45B}"/>
          </ac:spMkLst>
        </pc:spChg>
      </pc:sldChg>
      <pc:sldChg chg="modSp">
        <pc:chgData name="Justine Wilson" userId="S::justine.wilson@sja.org.uk::cd635167-bbd3-4a7f-9fa7-49f7026615ce" providerId="AD" clId="Web-{2E9BE20D-E418-422D-9A64-09C34C877296}" dt="2020-08-19T11:37:58.029" v="66" actId="14100"/>
        <pc:sldMkLst>
          <pc:docMk/>
          <pc:sldMk cId="376844227" sldId="679"/>
        </pc:sldMkLst>
        <pc:spChg chg="mod">
          <ac:chgData name="Justine Wilson" userId="S::justine.wilson@sja.org.uk::cd635167-bbd3-4a7f-9fa7-49f7026615ce" providerId="AD" clId="Web-{2E9BE20D-E418-422D-9A64-09C34C877296}" dt="2020-08-19T11:37:58.029" v="66" actId="14100"/>
          <ac:spMkLst>
            <pc:docMk/>
            <pc:sldMk cId="376844227" sldId="679"/>
            <ac:spMk id="2" creationId="{D6BDFE08-A932-40C4-AFE7-B63ABA06B1CB}"/>
          </ac:spMkLst>
        </pc:spChg>
      </pc:sldChg>
      <pc:sldChg chg="modSp">
        <pc:chgData name="Justine Wilson" userId="S::justine.wilson@sja.org.uk::cd635167-bbd3-4a7f-9fa7-49f7026615ce" providerId="AD" clId="Web-{2E9BE20D-E418-422D-9A64-09C34C877296}" dt="2020-08-19T11:36:18.358" v="26" actId="20577"/>
        <pc:sldMkLst>
          <pc:docMk/>
          <pc:sldMk cId="3622126211" sldId="681"/>
        </pc:sldMkLst>
        <pc:spChg chg="mod">
          <ac:chgData name="Justine Wilson" userId="S::justine.wilson@sja.org.uk::cd635167-bbd3-4a7f-9fa7-49f7026615ce" providerId="AD" clId="Web-{2E9BE20D-E418-422D-9A64-09C34C877296}" dt="2020-08-19T11:36:18.358" v="26" actId="20577"/>
          <ac:spMkLst>
            <pc:docMk/>
            <pc:sldMk cId="3622126211" sldId="681"/>
            <ac:spMk id="2" creationId="{CC864ABF-D492-4D5C-971A-488015A03259}"/>
          </ac:spMkLst>
        </pc:spChg>
      </pc:sldChg>
    </pc:docChg>
  </pc:docChgLst>
  <pc:docChgLst>
    <pc:chgData name="Sam Garnham" userId="ba4a3023-469b-47da-9b56-135bbb92583d" providerId="ADAL" clId="{08984B67-B0B9-4F63-A329-342F86ADA9B6}"/>
    <pc:docChg chg="custSel modSld">
      <pc:chgData name="Sam Garnham" userId="ba4a3023-469b-47da-9b56-135bbb92583d" providerId="ADAL" clId="{08984B67-B0B9-4F63-A329-342F86ADA9B6}" dt="2020-03-06T10:14:52.749" v="0" actId="27636"/>
      <pc:docMkLst>
        <pc:docMk/>
      </pc:docMkLst>
      <pc:sldChg chg="modSp">
        <pc:chgData name="Sam Garnham" userId="ba4a3023-469b-47da-9b56-135bbb92583d" providerId="ADAL" clId="{08984B67-B0B9-4F63-A329-342F86ADA9B6}" dt="2020-03-06T10:14:52.749" v="0" actId="27636"/>
        <pc:sldMkLst>
          <pc:docMk/>
          <pc:sldMk cId="1635055902" sldId="763"/>
        </pc:sldMkLst>
        <pc:spChg chg="mod">
          <ac:chgData name="Sam Garnham" userId="ba4a3023-469b-47da-9b56-135bbb92583d" providerId="ADAL" clId="{08984B67-B0B9-4F63-A329-342F86ADA9B6}" dt="2020-03-06T10:14:52.749" v="0" actId="27636"/>
          <ac:spMkLst>
            <pc:docMk/>
            <pc:sldMk cId="1635055902" sldId="763"/>
            <ac:spMk id="27" creationId="{F7D5598F-EFC1-4782-86FE-73B6A821E7B9}"/>
          </ac:spMkLst>
        </pc:spChg>
      </pc:sldChg>
    </pc:docChg>
  </pc:docChgLst>
  <pc:docChgLst>
    <pc:chgData name="Justine Wilson" userId="S::justine.wilson@sja.org.uk::cd635167-bbd3-4a7f-9fa7-49f7026615ce" providerId="AD" clId="Web-{9A004A3E-1E05-4B11-AF93-A77B5A647370}"/>
    <pc:docChg chg="modSld">
      <pc:chgData name="Justine Wilson" userId="S::justine.wilson@sja.org.uk::cd635167-bbd3-4a7f-9fa7-49f7026615ce" providerId="AD" clId="Web-{9A004A3E-1E05-4B11-AF93-A77B5A647370}" dt="2020-09-17T11:19:23.239" v="60" actId="14100"/>
      <pc:docMkLst>
        <pc:docMk/>
      </pc:docMkLst>
      <pc:sldChg chg="modSp">
        <pc:chgData name="Justine Wilson" userId="S::justine.wilson@sja.org.uk::cd635167-bbd3-4a7f-9fa7-49f7026615ce" providerId="AD" clId="Web-{9A004A3E-1E05-4B11-AF93-A77B5A647370}" dt="2020-09-17T11:19:23.239" v="60" actId="14100"/>
        <pc:sldMkLst>
          <pc:docMk/>
          <pc:sldMk cId="2689105831" sldId="757"/>
        </pc:sldMkLst>
        <pc:spChg chg="mod">
          <ac:chgData name="Justine Wilson" userId="S::justine.wilson@sja.org.uk::cd635167-bbd3-4a7f-9fa7-49f7026615ce" providerId="AD" clId="Web-{9A004A3E-1E05-4B11-AF93-A77B5A647370}" dt="2020-09-17T11:19:23.239" v="60" actId="14100"/>
          <ac:spMkLst>
            <pc:docMk/>
            <pc:sldMk cId="2689105831" sldId="757"/>
            <ac:spMk id="27" creationId="{F7D5598F-EFC1-4782-86FE-73B6A821E7B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846B6-084C-4935-A06D-FAEC1EF33182}" type="datetimeFigureOut">
              <a:rPr lang="en-GB" smtClean="0"/>
              <a:t>15/01/2021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3490F-72A2-4B89-9ACA-84EE231684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482F6-ED0E-4BED-A21E-1F635A7CCD86}" type="datetimeFigureOut">
              <a:rPr lang="en-GB" smtClean="0"/>
              <a:t>15/01/2021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0C943-89BF-4FF3-9CC5-52B2ED0101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2207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44413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16620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88826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61033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33239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05446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77652" algn="l" defTabSz="7444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03563" y="150813"/>
            <a:ext cx="650875" cy="407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076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Answers to previous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346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03563" y="150813"/>
            <a:ext cx="650875" cy="407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Scenario cards are available which the teacher can use to make the practical activity relevant in a certain context for students.</a:t>
            </a:r>
            <a:endParaRPr lang="en-GB" sz="10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/>
              <a:t>Teacher demonstrates then gets the students to practice using either the PP slide as a prompt or the sheet in the workbook. Teacher circulate and correct as necessary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664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01975" y="150813"/>
            <a:ext cx="654050" cy="407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Scenario cards are available which the teacher can use to make the practical activity relevant in a certain context for students.</a:t>
            </a:r>
            <a:endParaRPr lang="en-GB" sz="10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solidFill>
                  <a:prstClr val="black"/>
                </a:solidFill>
              </a:rPr>
              <a:t>Teacher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demonstrates then gets the students to practice using either the PP slide as a prompt or the sheet in the workbook. </a:t>
            </a:r>
            <a:r>
              <a:rPr lang="en-GB" sz="1200">
                <a:solidFill>
                  <a:prstClr val="black"/>
                </a:solidFill>
              </a:rPr>
              <a:t>Teacher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circulate and correct as necessary</a:t>
            </a:r>
            <a:endParaRPr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Arial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989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24175" y="509588"/>
            <a:ext cx="4078288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Stress NOT doing this on someone who is breathing normally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857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Just a recap, quick Q and A around room to check learning informally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836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739775"/>
            <a:ext cx="5926137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Times"/>
              </a:rPr>
              <a:t>Opportunity to discuss common casualty care skills which are necessary in all first aid situations.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1D5CF2-3FC3-47F3-B48F-ADC86FC92C3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988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699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ALL the answers are correct and ALL very important- answers and opinions from students will differ- use material a talking point rather than correct/ incorrect answers. </a:t>
            </a:r>
            <a:endParaRPr lang="en-US"/>
          </a:p>
          <a:p>
            <a:r>
              <a:rPr lang="en-GB">
                <a:cs typeface="Times"/>
              </a:rPr>
              <a:t>Card sorting activity can be made if preferred.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037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Can be used as a recap or HW exercise </a:t>
            </a:r>
          </a:p>
          <a:p>
            <a:r>
              <a:rPr lang="en-GB"/>
              <a:t>Discuss the links and how they provide a casualty with effective first aid.</a:t>
            </a:r>
            <a:endParaRPr lang="en-US"/>
          </a:p>
          <a:p>
            <a:r>
              <a:rPr lang="en-GB">
                <a:cs typeface="Times"/>
              </a:rPr>
              <a:t>Students may not be able to complete the corresponding worksheet at this point so can revisit  after discussion or HW. 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7993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Roll dice to get a question USE INTERACTIVE DICE  </a:t>
            </a:r>
          </a:p>
          <a:p>
            <a:r>
              <a:rPr lang="en-GB"/>
              <a:t>http://dice.virtuworld.net/ </a:t>
            </a:r>
          </a:p>
          <a:p>
            <a:r>
              <a:rPr lang="en-GB"/>
              <a:t>https://www.randomlists.com/dice?sides=6&amp;qty=1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985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alibri"/>
                <a:cs typeface="Calibri"/>
              </a:rPr>
              <a:t>Note: </a:t>
            </a:r>
            <a:endParaRPr lang="en-US"/>
          </a:p>
          <a:p>
            <a:r>
              <a:rPr lang="en-US">
                <a:latin typeface="Calibri"/>
                <a:cs typeface="Calibri"/>
              </a:rPr>
              <a:t>1. A primary survey is a structured approach to assessment of a casualty, it uses the acronym </a:t>
            </a:r>
            <a:r>
              <a:rPr lang="en-US" err="1">
                <a:latin typeface="Calibri"/>
                <a:cs typeface="Calibri"/>
              </a:rPr>
              <a:t>DRsABC</a:t>
            </a:r>
            <a:r>
              <a:rPr lang="en-US">
                <a:latin typeface="Calibri"/>
                <a:cs typeface="Calibri"/>
              </a:rPr>
              <a:t> (danger, response, shout,  airway, breathing, circulation) </a:t>
            </a:r>
            <a:endParaRPr lang="en-US">
              <a:latin typeface="Arial"/>
              <a:cs typeface="Arial"/>
            </a:endParaRPr>
          </a:p>
          <a:p>
            <a:r>
              <a:rPr lang="en-US">
                <a:latin typeface="Calibri"/>
                <a:cs typeface="Calibri"/>
              </a:rPr>
              <a:t>2. An AED (Automated External Defibrillator) is mentioned throughout topic. This is a device that can be attached to the chest wall of a casualty in the event of a cardiac arrest to deliver an electric shock (if needed). It attempts to </a:t>
            </a:r>
            <a:r>
              <a:rPr lang="en-US" err="1">
                <a:latin typeface="Calibri"/>
                <a:cs typeface="Calibri"/>
              </a:rPr>
              <a:t>restrart</a:t>
            </a:r>
            <a:r>
              <a:rPr lang="en-US">
                <a:latin typeface="Calibri"/>
                <a:cs typeface="Calibri"/>
              </a:rPr>
              <a:t> the heart back into a normal cardiac rhythym.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020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4672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Explain the heart needs air (oxygen) and it’s a muscle that pumps blood around the body. </a:t>
            </a:r>
            <a:r>
              <a:rPr lang="en-GB">
                <a:cs typeface="Times"/>
              </a:rPr>
              <a:t> </a:t>
            </a:r>
            <a:endParaRPr lang="en-GB"/>
          </a:p>
          <a:p>
            <a:r>
              <a:rPr lang="en-GB"/>
              <a:t>What can go wrong to cause a problem to the air and blood circulating? (circulation = "circling" the body) </a:t>
            </a:r>
          </a:p>
          <a:p>
            <a:r>
              <a:rPr lang="en-GB"/>
              <a:t>Brief explanation and onto worksheet </a:t>
            </a:r>
            <a:endParaRPr lang="en-GB">
              <a:cs typeface="Times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559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 should refer to ground rules for the session at this stage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035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ALL the answers are correct and ALL very important- answers and opinions from students will differ- use material a talking point rather than correct/ incorrect answers. </a:t>
            </a:r>
            <a:endParaRPr lang="en-US"/>
          </a:p>
          <a:p>
            <a:r>
              <a:rPr lang="en-GB">
                <a:cs typeface="Times"/>
              </a:rPr>
              <a:t>Card sorting activity can be made if preferred.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850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Options: call out answer or use whiteboards or paper to write answers</a:t>
            </a:r>
          </a:p>
          <a:p>
            <a:r>
              <a:rPr lang="en-GB"/>
              <a:t>Answers </a:t>
            </a:r>
          </a:p>
          <a:p>
            <a:r>
              <a:rPr lang="en-GB"/>
              <a:t>Emergency </a:t>
            </a:r>
          </a:p>
          <a:p>
            <a:r>
              <a:rPr lang="en-GB"/>
              <a:t>Fire, Police or Ambulance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685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Explain the acronym of LIONEL and the importance of this information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69E76-7FB9-43B0-B0EB-47E4614077F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086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Can be stand up and sit down/ thumbs up / down  if needing an energiser to focus group</a:t>
            </a:r>
            <a:r>
              <a:rPr lang="en-GB">
                <a:cs typeface="Times"/>
              </a:rPr>
              <a:t> select what works best.</a:t>
            </a:r>
          </a:p>
          <a:p>
            <a:endParaRPr lang="en-GB">
              <a:cs typeface="Times"/>
            </a:endParaRPr>
          </a:p>
          <a:p>
            <a:r>
              <a:rPr lang="en-GB">
                <a:cs typeface="Times"/>
              </a:rPr>
              <a:t>Questions:</a:t>
            </a:r>
          </a:p>
          <a:p>
            <a:pPr marL="285709" indent="-285709">
              <a:buFont typeface="Arial"/>
              <a:buChar char="•"/>
            </a:pPr>
            <a:r>
              <a:rPr lang="en-GB">
                <a:cs typeface="Times"/>
              </a:rPr>
              <a:t>Age</a:t>
            </a:r>
            <a:r>
              <a:rPr lang="en-GB" baseline="0">
                <a:cs typeface="Times"/>
              </a:rPr>
              <a:t> and gender of the casualty?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What team you support?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Is the casualty breathing?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What’s happened?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How tall you are?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The address of the incident?</a:t>
            </a:r>
          </a:p>
          <a:p>
            <a:pPr marL="285709" indent="-285709">
              <a:buFont typeface="Arial"/>
              <a:buChar char="•"/>
            </a:pPr>
            <a:r>
              <a:rPr lang="en-GB"/>
              <a:t>Last night’s tea?</a:t>
            </a:r>
          </a:p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117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Explain the heart needs air (oxygen) and it’s a muscle that pumps blood around the body. </a:t>
            </a:r>
            <a:r>
              <a:rPr lang="en-GB">
                <a:cs typeface="Arial"/>
              </a:rPr>
              <a:t> </a:t>
            </a:r>
          </a:p>
          <a:p>
            <a:r>
              <a:rPr lang="en-GB"/>
              <a:t>What can go wrong to cause a problem to the air and blood circulating? (circulation = "circling" the body) </a:t>
            </a:r>
            <a:endParaRPr lang="en-GB">
              <a:cs typeface="Arial"/>
            </a:endParaRPr>
          </a:p>
          <a:p>
            <a:r>
              <a:rPr lang="en-GB"/>
              <a:t>Brief explanation and onto worksheet </a:t>
            </a:r>
            <a:endParaRPr lang="en-GB">
              <a:cs typeface="Times"/>
            </a:endParaRPr>
          </a:p>
          <a:p>
            <a:r>
              <a:rPr lang="en-GB">
                <a:cs typeface="Arial"/>
              </a:rPr>
              <a:t>Consider optional activity A13 here – chain of survival 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652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Correct answers are </a:t>
            </a:r>
            <a:endParaRPr lang="en-US"/>
          </a:p>
          <a:p>
            <a:r>
              <a:rPr lang="en-GB"/>
              <a:t>Danger, Response, Shout, Airway, Breathing, Circulation </a:t>
            </a:r>
            <a:endParaRPr lang="en-GB">
              <a:cs typeface="Arial"/>
            </a:endParaRPr>
          </a:p>
          <a:p>
            <a:r>
              <a:rPr lang="en-GB"/>
              <a:t>Use the DRSABC to get the students to guess the correct words for the acronym. Can be a hands up/down activity or can be used as a table top activity using A3 laminated sheets and counters</a:t>
            </a:r>
            <a:endParaRPr lang="en-GB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024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er &amp; subject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566C60-6C34-4596-98B7-F2465D9F23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4800" y="207967"/>
            <a:ext cx="8508412" cy="5057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D9E706-3D6E-4B8D-82F2-37B52804EC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7437" y="5265783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491631" y="1029941"/>
            <a:ext cx="2979330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D859F5-06F4-4AE1-A647-FEA79B07EB90}"/>
              </a:ext>
            </a:extLst>
          </p:cNvPr>
          <p:cNvGrpSpPr/>
          <p:nvPr userDrawn="1"/>
        </p:nvGrpSpPr>
        <p:grpSpPr>
          <a:xfrm>
            <a:off x="2438402" y="3747319"/>
            <a:ext cx="6705601" cy="1541044"/>
            <a:chOff x="1842654" y="-1271155"/>
            <a:chExt cx="6705601" cy="1541044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923F48A9-913C-48C5-BD1C-E7584B578CCF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14" name="Picture 13" descr="SJA logo on angled slice.psd">
              <a:extLst>
                <a:ext uri="{FF2B5EF4-FFF2-40B4-BE49-F238E27FC236}">
                  <a16:creationId xmlns:a16="http://schemas.microsoft.com/office/drawing/2014/main" id="{ED1874F0-255D-4745-8C32-66E1AD2E60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381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s and sympt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 noChangeAspect="1"/>
          </p:cNvSpPr>
          <p:nvPr>
            <p:ph idx="12" hasCustomPrompt="1"/>
          </p:nvPr>
        </p:nvSpPr>
        <p:spPr>
          <a:xfrm>
            <a:off x="662751" y="1365174"/>
            <a:ext cx="4072216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009F4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Subject name </a:t>
            </a:r>
          </a:p>
        </p:txBody>
      </p:sp>
      <p:sp>
        <p:nvSpPr>
          <p:cNvPr id="7" name="Content Placeholder 4"/>
          <p:cNvSpPr>
            <a:spLocks noGrp="1" noChangeAspect="1"/>
          </p:cNvSpPr>
          <p:nvPr>
            <p:ph idx="13" hasCustomPrompt="1"/>
          </p:nvPr>
        </p:nvSpPr>
        <p:spPr>
          <a:xfrm>
            <a:off x="662751" y="1927331"/>
            <a:ext cx="4072216" cy="2909551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/>
              <a:t>Type to add body 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BBB8CC-C46E-4781-B416-BA04D21531DB}"/>
              </a:ext>
            </a:extLst>
          </p:cNvPr>
          <p:cNvSpPr>
            <a:spLocks noGrp="1" noChangeAspect="1"/>
          </p:cNvSpPr>
          <p:nvPr>
            <p:ph idx="14" hasCustomPrompt="1"/>
          </p:nvPr>
        </p:nvSpPr>
        <p:spPr>
          <a:xfrm>
            <a:off x="4941886" y="1365174"/>
            <a:ext cx="3369608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8D8E8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What to look for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3852CBF-8D19-4B6E-BF08-B5686BB2B5E4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41888" y="1927327"/>
            <a:ext cx="3369608" cy="91967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/>
              <a:t>The key things to look for: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ED62916-AA12-4388-BC96-5140E6820C2B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4955858" y="2926908"/>
            <a:ext cx="3369413" cy="1835936"/>
          </a:xfrm>
          <a:prstGeom prst="rect">
            <a:avLst/>
          </a:prstGeom>
          <a:ln w="38100">
            <a:solidFill>
              <a:srgbClr val="007A53"/>
            </a:solidFill>
          </a:ln>
        </p:spPr>
        <p:txBody>
          <a:bodyPr lIns="74441" tIns="37221" rIns="74441" bIns="37221"/>
          <a:lstStyle>
            <a:lvl1pPr marL="372198" indent="-372198">
              <a:buClr>
                <a:srgbClr val="007A53"/>
              </a:buClr>
              <a:buFont typeface="+mj-lt"/>
              <a:buAutoNum type="arabicPeriod"/>
              <a:defRPr lang="en-US" sz="1300" b="1" kern="1200" dirty="0" smtClean="0">
                <a:solidFill>
                  <a:schemeClr val="tx1"/>
                </a:solidFill>
                <a:latin typeface="+mn-lt"/>
                <a:ea typeface="+mn-ea"/>
                <a:cs typeface="Arial (heading)"/>
              </a:defRPr>
            </a:lvl1pPr>
          </a:lstStyle>
          <a:p>
            <a:pPr lvl="0"/>
            <a:r>
              <a:rPr lang="en-US"/>
              <a:t>Type what to look for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087B9CC-E881-4B22-8933-57C8AAE1A496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Insert subject here </a:t>
            </a:r>
          </a:p>
        </p:txBody>
      </p:sp>
    </p:spTree>
    <p:extLst>
      <p:ext uri="{BB962C8B-B14F-4D97-AF65-F5344CB8AC3E}">
        <p14:creationId xmlns:p14="http://schemas.microsoft.com/office/powerpoint/2010/main" val="60310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atment (Activit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 noChangeAspect="1"/>
          </p:cNvSpPr>
          <p:nvPr>
            <p:ph idx="12" hasCustomPrompt="1"/>
          </p:nvPr>
        </p:nvSpPr>
        <p:spPr>
          <a:xfrm>
            <a:off x="662748" y="1365174"/>
            <a:ext cx="7984000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009F4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Types of X</a:t>
            </a:r>
          </a:p>
        </p:txBody>
      </p:sp>
      <p:sp>
        <p:nvSpPr>
          <p:cNvPr id="7" name="Content Placeholder 4"/>
          <p:cNvSpPr>
            <a:spLocks noGrp="1" noChangeAspect="1"/>
          </p:cNvSpPr>
          <p:nvPr>
            <p:ph idx="13" hasCustomPrompt="1"/>
          </p:nvPr>
        </p:nvSpPr>
        <p:spPr>
          <a:xfrm>
            <a:off x="662748" y="1927325"/>
            <a:ext cx="7984000" cy="454096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/>
              <a:t>Which pictures show X? 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46F7402E-F357-49DE-8D00-942661D6AEF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48114" y="2461330"/>
            <a:ext cx="2401098" cy="1324383"/>
            <a:chOff x="488" y="3043"/>
            <a:chExt cx="1768" cy="1104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F1834651-9F5A-4579-9288-48F41E1C5BD8}"/>
                </a:ext>
              </a:extLst>
            </p:cNvPr>
            <p:cNvSpPr>
              <a:spLocks noChangeAspect="1" noTextEdit="1"/>
            </p:cNvSpPr>
            <p:nvPr userDrawn="1"/>
          </p:nvSpPr>
          <p:spPr bwMode="auto">
            <a:xfrm>
              <a:off x="488" y="3043"/>
              <a:ext cx="1768" cy="1104"/>
            </a:xfrm>
            <a:prstGeom prst="rect">
              <a:avLst/>
            </a:prstGeom>
            <a:noFill/>
            <a:ln w="28575" cap="flat" cmpd="sng" algn="ctr">
              <a:solidFill>
                <a:srgbClr val="007A5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500"/>
            </a:p>
          </p:txBody>
        </p:sp>
      </p:grpSp>
      <p:sp>
        <p:nvSpPr>
          <p:cNvPr id="12" name="AutoShape 3">
            <a:extLst>
              <a:ext uri="{FF2B5EF4-FFF2-40B4-BE49-F238E27FC236}">
                <a16:creationId xmlns:a16="http://schemas.microsoft.com/office/drawing/2014/main" id="{AD0204EA-B1E8-4BB3-A8C8-F8C7797BAC7B}"/>
              </a:ext>
            </a:extLst>
          </p:cNvPr>
          <p:cNvSpPr>
            <a:spLocks noChangeAspect="1" noTextEdit="1"/>
          </p:cNvSpPr>
          <p:nvPr userDrawn="1"/>
        </p:nvSpPr>
        <p:spPr bwMode="auto">
          <a:xfrm>
            <a:off x="3409133" y="2459443"/>
            <a:ext cx="2401098" cy="1324383"/>
          </a:xfrm>
          <a:prstGeom prst="rect">
            <a:avLst/>
          </a:prstGeom>
          <a:noFill/>
          <a:ln w="28575" cap="flat" cmpd="sng" algn="ctr">
            <a:solidFill>
              <a:srgbClr val="007A53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4441" tIns="37221" rIns="74441" bIns="37221" numCol="1" anchor="t" anchorCtr="0" compatLnSpc="1">
            <a:prstTxWarp prst="textNoShape">
              <a:avLst/>
            </a:prstTxWarp>
          </a:bodyPr>
          <a:lstStyle/>
          <a:p>
            <a:endParaRPr lang="en-GB" sz="1500"/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FFE2403E-29E9-4759-B844-59397F7B4865}"/>
              </a:ext>
            </a:extLst>
          </p:cNvPr>
          <p:cNvSpPr>
            <a:spLocks noChangeAspect="1" noTextEdit="1"/>
          </p:cNvSpPr>
          <p:nvPr userDrawn="1"/>
        </p:nvSpPr>
        <p:spPr bwMode="auto">
          <a:xfrm>
            <a:off x="748114" y="3878043"/>
            <a:ext cx="2401098" cy="1324383"/>
          </a:xfrm>
          <a:prstGeom prst="rect">
            <a:avLst/>
          </a:prstGeom>
          <a:noFill/>
          <a:ln w="28575" cap="flat" cmpd="sng" algn="ctr">
            <a:solidFill>
              <a:srgbClr val="007A53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4441" tIns="37221" rIns="74441" bIns="37221" numCol="1" anchor="t" anchorCtr="0" compatLnSpc="1">
            <a:prstTxWarp prst="textNoShape">
              <a:avLst/>
            </a:prstTxWarp>
          </a:bodyPr>
          <a:lstStyle/>
          <a:p>
            <a:endParaRPr lang="en-GB" sz="1500"/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14F5710B-F108-4DC4-97D9-99229382E170}"/>
              </a:ext>
            </a:extLst>
          </p:cNvPr>
          <p:cNvSpPr>
            <a:spLocks noChangeAspect="1" noTextEdit="1"/>
          </p:cNvSpPr>
          <p:nvPr userDrawn="1"/>
        </p:nvSpPr>
        <p:spPr bwMode="auto">
          <a:xfrm>
            <a:off x="3409133" y="3878043"/>
            <a:ext cx="2401098" cy="1324383"/>
          </a:xfrm>
          <a:prstGeom prst="rect">
            <a:avLst/>
          </a:prstGeom>
          <a:noFill/>
          <a:ln w="28575" cap="flat" cmpd="sng" algn="ctr">
            <a:solidFill>
              <a:srgbClr val="007A53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4441" tIns="37221" rIns="74441" bIns="37221" numCol="1" anchor="t" anchorCtr="0" compatLnSpc="1">
            <a:prstTxWarp prst="textNoShape">
              <a:avLst/>
            </a:prstTxWarp>
          </a:bodyPr>
          <a:lstStyle/>
          <a:p>
            <a:endParaRPr lang="en-GB" sz="150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E739053F-35CF-46ED-B899-5DA9AC699BB3}"/>
              </a:ext>
            </a:extLst>
          </p:cNvPr>
          <p:cNvSpPr>
            <a:spLocks noGrp="1" noChangeAspect="1"/>
          </p:cNvSpPr>
          <p:nvPr>
            <p:ph idx="14" hasCustomPrompt="1"/>
          </p:nvPr>
        </p:nvSpPr>
        <p:spPr>
          <a:xfrm>
            <a:off x="6070152" y="2459445"/>
            <a:ext cx="2576594" cy="2229369"/>
          </a:xfrm>
          <a:prstGeom prst="rect">
            <a:avLst/>
          </a:prstGeom>
          <a:ln w="38100">
            <a:solidFill>
              <a:srgbClr val="007A53"/>
            </a:solidFill>
          </a:ln>
        </p:spPr>
        <p:txBody>
          <a:bodyPr lIns="74441" tIns="37221" rIns="74441" bIns="37221"/>
          <a:lstStyle>
            <a:lvl1pPr marL="0" indent="0">
              <a:buNone/>
              <a:defRPr sz="1300" b="1" i="0" baseline="0">
                <a:solidFill>
                  <a:srgbClr val="007A53"/>
                </a:solidFill>
              </a:defRPr>
            </a:lvl1pPr>
          </a:lstStyle>
          <a:p>
            <a:pPr lvl="0"/>
            <a:r>
              <a:rPr lang="en-US"/>
              <a:t>Important notes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FEC7486-7440-4E90-9214-9A44C73CDC7A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Insert subject here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E7CD24D-02DE-4476-BB5F-49833B084EE2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47714" y="2459038"/>
            <a:ext cx="2401888" cy="132556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5FF58FC1-7288-49F1-B149-304A82F7B569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453804" y="2475636"/>
            <a:ext cx="2356428" cy="13081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FB8B47B0-D796-4282-B048-F16CF0A6E8F7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747713" y="3862217"/>
            <a:ext cx="2356428" cy="13081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2A44C82F-5FA0-449A-8C29-FFDA5ED6AD31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3408934" y="3897867"/>
            <a:ext cx="2356428" cy="13081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18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6" y="877099"/>
            <a:ext cx="3990976" cy="3901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89" y="877099"/>
            <a:ext cx="3992562" cy="3901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266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3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DA87D30-8AFB-41CA-88E2-E7B5B99999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186044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3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5289" y="1064930"/>
            <a:ext cx="3865718" cy="3713451"/>
          </a:xfrm>
          <a:prstGeom prst="rect">
            <a:avLst/>
          </a:prstGeom>
        </p:spPr>
        <p:txBody>
          <a:bodyPr lIns="104287" tIns="52144" rIns="104287" bIns="52144"/>
          <a:lstStyle>
            <a:lvl1pPr marL="0" indent="0">
              <a:tabLst>
                <a:tab pos="406680" algn="l"/>
              </a:tabLst>
              <a:defRPr sz="2721">
                <a:solidFill>
                  <a:srgbClr val="009F4D"/>
                </a:solidFill>
              </a:defRPr>
            </a:lvl1pPr>
            <a:lvl2pPr marL="271119" indent="-271119">
              <a:defRPr lang="en-GB" sz="2116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345497" indent="-345497">
              <a:defRPr sz="2116">
                <a:solidFill>
                  <a:schemeClr val="tx1"/>
                </a:solidFill>
              </a:defRPr>
            </a:lvl3pPr>
            <a:lvl4pPr marL="345497" indent="-345497">
              <a:defRPr sz="2116">
                <a:solidFill>
                  <a:schemeClr val="tx1"/>
                </a:solidFill>
              </a:defRPr>
            </a:lvl4pPr>
            <a:lvl5pPr marL="345497" indent="-345497">
              <a:defRPr sz="2116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54EA8A-7573-4F46-839D-7F4C0A04274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93558" y="1072178"/>
            <a:ext cx="3874469" cy="3706198"/>
          </a:xfrm>
          <a:prstGeom prst="rect">
            <a:avLst/>
          </a:prstGeom>
        </p:spPr>
        <p:txBody>
          <a:bodyPr/>
          <a:lstStyle>
            <a:lvl1pPr marL="0" indent="0">
              <a:defRPr lang="en-US" sz="2721" b="1" kern="1200" dirty="0" smtClean="0">
                <a:solidFill>
                  <a:srgbClr val="009F4D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271119" indent="-271119">
              <a:defRPr lang="en-GB" sz="2116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345497" indent="-345497">
              <a:defRPr/>
            </a:lvl3pPr>
            <a:lvl4pPr marL="345497" indent="-345497">
              <a:defRPr/>
            </a:lvl4pPr>
            <a:lvl5pPr marL="345497" indent="-345497"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20000"/>
              </a:spcAft>
              <a:tabLst>
                <a:tab pos="406680" algn="l"/>
              </a:tabLst>
            </a:pPr>
            <a:r>
              <a:rPr lang="en-US"/>
              <a:t>Click to edit Master text styles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448E289-CB98-4B4C-8B8B-3142636C70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683908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369500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3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5291" y="1064930"/>
            <a:ext cx="8208964" cy="3713451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721">
                <a:solidFill>
                  <a:srgbClr val="009F4D"/>
                </a:solidFill>
              </a:defRPr>
            </a:lvl1pPr>
            <a:lvl2pPr marL="345497" indent="-345497">
              <a:defRPr lang="en-GB" sz="2116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345497" indent="-345497">
              <a:defRPr sz="2116">
                <a:solidFill>
                  <a:schemeClr val="tx1"/>
                </a:solidFill>
              </a:defRPr>
            </a:lvl3pPr>
            <a:lvl4pPr marL="345497" indent="-345497">
              <a:defRPr sz="2116">
                <a:solidFill>
                  <a:schemeClr val="tx1"/>
                </a:solidFill>
              </a:defRPr>
            </a:lvl4pPr>
            <a:lvl5pPr marL="345497" indent="-345497">
              <a:defRPr sz="2116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271119" lvl="1" indent="-271119" algn="l" rtl="0" eaLnBrk="0" fontAlgn="base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5666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1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4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1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37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491" y="285942"/>
            <a:ext cx="8208962" cy="583884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3325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65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hea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B3453ADD-6F89-4E49-A48A-0AF14ACBF5E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4800" y="207967"/>
            <a:ext cx="8508412" cy="5057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1850855-BE95-4F7A-A1A9-2D5FF72B20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78883C9-736E-4178-A40A-53DFC7A1317C}"/>
              </a:ext>
            </a:extLst>
          </p:cNvPr>
          <p:cNvGrpSpPr/>
          <p:nvPr userDrawn="1"/>
        </p:nvGrpSpPr>
        <p:grpSpPr>
          <a:xfrm>
            <a:off x="2438402" y="3747319"/>
            <a:ext cx="6705601" cy="1541044"/>
            <a:chOff x="1842654" y="-1271155"/>
            <a:chExt cx="6705601" cy="1541044"/>
          </a:xfrm>
          <a:noFill/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92E65848-7A44-40E6-B4E0-1FEA493D3BC7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13" name="Picture 12" descr="SJA logo on angled slice.psd">
              <a:extLst>
                <a:ext uri="{FF2B5EF4-FFF2-40B4-BE49-F238E27FC236}">
                  <a16:creationId xmlns:a16="http://schemas.microsoft.com/office/drawing/2014/main" id="{FEC7218D-6FE3-4890-BE9C-C90C43E4785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grp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3316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1551711" y="1947377"/>
            <a:ext cx="6359236" cy="551146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marR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2299276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pag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648BE5-7FB0-43C3-9796-11EDEC3B12D4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2542102" y="2498523"/>
            <a:ext cx="4246627" cy="551146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F71EAB9-84D2-4471-97AE-F407342A10D6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1551711" y="1947377"/>
            <a:ext cx="6359236" cy="551146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734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 noChangeAspect="1"/>
          </p:cNvSpPr>
          <p:nvPr>
            <p:ph idx="1" hasCustomPrompt="1"/>
          </p:nvPr>
        </p:nvSpPr>
        <p:spPr>
          <a:xfrm>
            <a:off x="662751" y="1365174"/>
            <a:ext cx="7575409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009F4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Type to add heading</a:t>
            </a:r>
          </a:p>
        </p:txBody>
      </p:sp>
      <p:sp>
        <p:nvSpPr>
          <p:cNvPr id="14" name="Content Placeholder 4"/>
          <p:cNvSpPr>
            <a:spLocks noGrp="1" noChangeAspect="1"/>
          </p:cNvSpPr>
          <p:nvPr>
            <p:ph idx="11" hasCustomPrompt="1"/>
          </p:nvPr>
        </p:nvSpPr>
        <p:spPr>
          <a:xfrm>
            <a:off x="662751" y="1927327"/>
            <a:ext cx="7575409" cy="91967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Type to add body text</a:t>
            </a:r>
          </a:p>
        </p:txBody>
      </p:sp>
      <p:sp>
        <p:nvSpPr>
          <p:cNvPr id="16" name="Content Placeholder 4"/>
          <p:cNvSpPr>
            <a:spLocks noGrp="1" noChangeAspect="1"/>
          </p:cNvSpPr>
          <p:nvPr>
            <p:ph idx="12" hasCustomPrompt="1"/>
          </p:nvPr>
        </p:nvSpPr>
        <p:spPr>
          <a:xfrm>
            <a:off x="662751" y="2966333"/>
            <a:ext cx="7575409" cy="1813489"/>
          </a:xfrm>
          <a:prstGeom prst="rect">
            <a:avLst/>
          </a:prstGeom>
        </p:spPr>
        <p:txBody>
          <a:bodyPr lIns="74441" tIns="37221" rIns="74441" bIns="37221"/>
          <a:lstStyle>
            <a:lvl1pPr marL="361858" indent="-361858">
              <a:buClr>
                <a:srgbClr val="007A53"/>
              </a:buClr>
              <a:buFont typeface="Lucida Grande"/>
              <a:buChar char="➤"/>
              <a:defRPr sz="1800"/>
            </a:lvl1pPr>
          </a:lstStyle>
          <a:p>
            <a:pPr lvl="0"/>
            <a:r>
              <a:rPr lang="en-US"/>
              <a:t>Type to add bullet points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C77F52-EA64-4F9F-A703-22B619BAB782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402665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 po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 noChangeAspect="1"/>
          </p:cNvSpPr>
          <p:nvPr>
            <p:ph idx="14" hasCustomPrompt="1"/>
          </p:nvPr>
        </p:nvSpPr>
        <p:spPr>
          <a:xfrm>
            <a:off x="526121" y="1263234"/>
            <a:ext cx="7658273" cy="3474614"/>
          </a:xfrm>
          <a:prstGeom prst="rect">
            <a:avLst/>
          </a:prstGeom>
        </p:spPr>
        <p:txBody>
          <a:bodyPr lIns="74441" tIns="37221" rIns="74441" bIns="37221"/>
          <a:lstStyle>
            <a:lvl1pPr marL="361858" indent="-361858">
              <a:buClr>
                <a:srgbClr val="007A53"/>
              </a:buClr>
              <a:buFont typeface="Lucida Grande"/>
              <a:buChar char="➤"/>
              <a:defRPr sz="1800"/>
            </a:lvl1pPr>
          </a:lstStyle>
          <a:p>
            <a:pPr lvl="0"/>
            <a:r>
              <a:rPr lang="en-US"/>
              <a:t>Type to add bullet points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209535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atment (1 illustration, bitesize 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DB9D070-92E3-4330-A7F1-F9F680CEADD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988462" y="1359524"/>
            <a:ext cx="3528106" cy="3262858"/>
          </a:xfrm>
          <a:prstGeom prst="rect">
            <a:avLst/>
          </a:prstGeom>
          <a:ln w="38100" cmpd="sng">
            <a:solidFill>
              <a:srgbClr val="007A53"/>
            </a:solidFill>
          </a:ln>
        </p:spPr>
        <p:txBody>
          <a:bodyPr lIns="74441" tIns="37221" rIns="74441" bIns="37221"/>
          <a:lstStyle>
            <a:lvl1pPr marL="0" indent="0">
              <a:buNone/>
              <a:defRPr sz="2600"/>
            </a:lvl1pPr>
            <a:lvl2pPr marL="372198" indent="0">
              <a:buNone/>
              <a:defRPr sz="2300"/>
            </a:lvl2pPr>
            <a:lvl3pPr marL="744395" indent="0">
              <a:buNone/>
              <a:defRPr sz="2000"/>
            </a:lvl3pPr>
            <a:lvl4pPr marL="1116592" indent="0">
              <a:buNone/>
              <a:defRPr sz="1600"/>
            </a:lvl4pPr>
            <a:lvl5pPr marL="1488789" indent="0">
              <a:buNone/>
              <a:defRPr sz="1600"/>
            </a:lvl5pPr>
            <a:lvl6pPr marL="1860986" indent="0">
              <a:buNone/>
              <a:defRPr sz="1600"/>
            </a:lvl6pPr>
            <a:lvl7pPr marL="2233184" indent="0">
              <a:buNone/>
              <a:defRPr sz="1600"/>
            </a:lvl7pPr>
            <a:lvl8pPr marL="2605381" indent="0">
              <a:buNone/>
              <a:defRPr sz="1600"/>
            </a:lvl8pPr>
            <a:lvl9pPr marL="2977577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" name="Content Placeholder 2"/>
          <p:cNvSpPr>
            <a:spLocks noGrp="1" noChangeAspect="1"/>
          </p:cNvSpPr>
          <p:nvPr>
            <p:ph idx="12" hasCustomPrompt="1"/>
          </p:nvPr>
        </p:nvSpPr>
        <p:spPr>
          <a:xfrm>
            <a:off x="662751" y="1365174"/>
            <a:ext cx="4072216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009F4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Type to add heading</a:t>
            </a:r>
          </a:p>
        </p:txBody>
      </p:sp>
      <p:sp>
        <p:nvSpPr>
          <p:cNvPr id="7" name="Content Placeholder 4"/>
          <p:cNvSpPr>
            <a:spLocks noGrp="1" noChangeAspect="1"/>
          </p:cNvSpPr>
          <p:nvPr>
            <p:ph idx="13" hasCustomPrompt="1"/>
          </p:nvPr>
        </p:nvSpPr>
        <p:spPr>
          <a:xfrm>
            <a:off x="662751" y="1927327"/>
            <a:ext cx="4072216" cy="91967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/>
              <a:t>Type to add body text</a:t>
            </a:r>
          </a:p>
        </p:txBody>
      </p:sp>
      <p:sp>
        <p:nvSpPr>
          <p:cNvPr id="8" name="Content Placeholder 4"/>
          <p:cNvSpPr>
            <a:spLocks noGrp="1" noChangeAspect="1"/>
          </p:cNvSpPr>
          <p:nvPr>
            <p:ph idx="14" hasCustomPrompt="1"/>
          </p:nvPr>
        </p:nvSpPr>
        <p:spPr>
          <a:xfrm>
            <a:off x="662751" y="2966329"/>
            <a:ext cx="4072216" cy="1656054"/>
          </a:xfrm>
          <a:prstGeom prst="rect">
            <a:avLst/>
          </a:prstGeom>
        </p:spPr>
        <p:txBody>
          <a:bodyPr lIns="74441" tIns="37221" rIns="74441" bIns="37221"/>
          <a:lstStyle>
            <a:lvl1pPr marL="361858" indent="-361858">
              <a:buClr>
                <a:srgbClr val="007A53"/>
              </a:buClr>
              <a:buFont typeface="Lucida Grande"/>
              <a:buChar char="➤"/>
              <a:defRPr sz="1800"/>
            </a:lvl1pPr>
          </a:lstStyle>
          <a:p>
            <a:pPr lvl="0"/>
            <a:r>
              <a:rPr lang="en-US"/>
              <a:t>Type to add bullet points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475017F-F7B9-413F-AB73-69D739DB635C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Insert subject here </a:t>
            </a:r>
          </a:p>
        </p:txBody>
      </p:sp>
    </p:spTree>
    <p:extLst>
      <p:ext uri="{BB962C8B-B14F-4D97-AF65-F5344CB8AC3E}">
        <p14:creationId xmlns:p14="http://schemas.microsoft.com/office/powerpoint/2010/main" val="23614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atment (1 illustration, bitesize text, no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DB9D070-92E3-4330-A7F1-F9F680CEADD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988462" y="1359524"/>
            <a:ext cx="3528106" cy="3262858"/>
          </a:xfrm>
          <a:prstGeom prst="rect">
            <a:avLst/>
          </a:prstGeom>
          <a:ln w="38100" cmpd="sng">
            <a:solidFill>
              <a:srgbClr val="007A53"/>
            </a:solidFill>
          </a:ln>
        </p:spPr>
        <p:txBody>
          <a:bodyPr lIns="74441" tIns="37221" rIns="74441" bIns="37221"/>
          <a:lstStyle>
            <a:lvl1pPr marL="0" indent="0">
              <a:buNone/>
              <a:defRPr sz="2600"/>
            </a:lvl1pPr>
            <a:lvl2pPr marL="372198" indent="0">
              <a:buNone/>
              <a:defRPr sz="2300"/>
            </a:lvl2pPr>
            <a:lvl3pPr marL="744395" indent="0">
              <a:buNone/>
              <a:defRPr sz="2000"/>
            </a:lvl3pPr>
            <a:lvl4pPr marL="1116592" indent="0">
              <a:buNone/>
              <a:defRPr sz="1600"/>
            </a:lvl4pPr>
            <a:lvl5pPr marL="1488789" indent="0">
              <a:buNone/>
              <a:defRPr sz="1600"/>
            </a:lvl5pPr>
            <a:lvl6pPr marL="1860986" indent="0">
              <a:buNone/>
              <a:defRPr sz="1600"/>
            </a:lvl6pPr>
            <a:lvl7pPr marL="2233184" indent="0">
              <a:buNone/>
              <a:defRPr sz="1600"/>
            </a:lvl7pPr>
            <a:lvl8pPr marL="2605381" indent="0">
              <a:buNone/>
              <a:defRPr sz="1600"/>
            </a:lvl8pPr>
            <a:lvl9pPr marL="2977577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" name="Content Placeholder 2"/>
          <p:cNvSpPr>
            <a:spLocks noGrp="1" noChangeAspect="1"/>
          </p:cNvSpPr>
          <p:nvPr>
            <p:ph idx="12" hasCustomPrompt="1"/>
          </p:nvPr>
        </p:nvSpPr>
        <p:spPr>
          <a:xfrm>
            <a:off x="662751" y="1365174"/>
            <a:ext cx="4072216" cy="482248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2000" b="1">
                <a:solidFill>
                  <a:srgbClr val="009F4D"/>
                </a:solidFill>
                <a:latin typeface="Arial (heading)"/>
                <a:cs typeface="Arial (heading)"/>
              </a:defRPr>
            </a:lvl1pPr>
          </a:lstStyle>
          <a:p>
            <a:r>
              <a:rPr lang="en-US"/>
              <a:t>Type to add heading</a:t>
            </a:r>
          </a:p>
        </p:txBody>
      </p:sp>
      <p:sp>
        <p:nvSpPr>
          <p:cNvPr id="7" name="Content Placeholder 4"/>
          <p:cNvSpPr>
            <a:spLocks noGrp="1" noChangeAspect="1"/>
          </p:cNvSpPr>
          <p:nvPr>
            <p:ph idx="13" hasCustomPrompt="1"/>
          </p:nvPr>
        </p:nvSpPr>
        <p:spPr>
          <a:xfrm>
            <a:off x="662751" y="1927329"/>
            <a:ext cx="4072216" cy="2695055"/>
          </a:xfrm>
          <a:prstGeom prst="rect">
            <a:avLst/>
          </a:prstGeom>
        </p:spPr>
        <p:txBody>
          <a:bodyPr lIns="74441" tIns="37221" rIns="74441" bIns="37221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/>
              <a:t>Type to add body text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475017F-F7B9-413F-AB73-69D739DB635C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Insert subject here </a:t>
            </a:r>
          </a:p>
        </p:txBody>
      </p:sp>
    </p:spTree>
    <p:extLst>
      <p:ext uri="{BB962C8B-B14F-4D97-AF65-F5344CB8AC3E}">
        <p14:creationId xmlns:p14="http://schemas.microsoft.com/office/powerpoint/2010/main" val="376081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atment (vide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AB529AEC-B140-41B5-99C9-C20BB38DFB18}"/>
              </a:ext>
            </a:extLst>
          </p:cNvPr>
          <p:cNvSpPr>
            <a:spLocks noGrp="1" noChangeAspect="1"/>
          </p:cNvSpPr>
          <p:nvPr>
            <p:ph type="media" sz="quarter" idx="11"/>
          </p:nvPr>
        </p:nvSpPr>
        <p:spPr>
          <a:xfrm>
            <a:off x="1192745" y="1604946"/>
            <a:ext cx="7059629" cy="2714230"/>
          </a:xfrm>
          <a:prstGeom prst="rect">
            <a:avLst/>
          </a:prstGeom>
          <a:ln w="38100">
            <a:solidFill>
              <a:srgbClr val="007A53"/>
            </a:solidFill>
          </a:ln>
        </p:spPr>
        <p:txBody>
          <a:bodyPr lIns="74441" tIns="37221" rIns="74441" bIns="37221"/>
          <a:lstStyle/>
          <a:p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866E2EB-9E5A-48A6-8A93-3E0F209F4C0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491630" y="478795"/>
            <a:ext cx="4072216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3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44395" rtl="0" eaLnBrk="1" fontAlgn="auto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2900">
              <a:solidFill>
                <a:srgbClr val="FFFFFF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6704" y="5232309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Insert subject here </a:t>
            </a:r>
          </a:p>
        </p:txBody>
      </p:sp>
    </p:spTree>
    <p:extLst>
      <p:ext uri="{BB962C8B-B14F-4D97-AF65-F5344CB8AC3E}">
        <p14:creationId xmlns:p14="http://schemas.microsoft.com/office/powerpoint/2010/main" val="34339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JA WPT Training PPT background.jpg"/>
          <p:cNvPicPr>
            <a:picLocks noChangeAspect="1"/>
          </p:cNvPicPr>
          <p:nvPr userDrawn="1"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0" y="5471326"/>
            <a:ext cx="9144000" cy="24367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A0DC2E5-E07A-4039-BD24-0A8EFE96CA72}"/>
              </a:ext>
            </a:extLst>
          </p:cNvPr>
          <p:cNvGrpSpPr/>
          <p:nvPr userDrawn="1"/>
        </p:nvGrpSpPr>
        <p:grpSpPr>
          <a:xfrm>
            <a:off x="2438402" y="3747319"/>
            <a:ext cx="6705601" cy="1541044"/>
            <a:chOff x="1842654" y="-1271155"/>
            <a:chExt cx="6705601" cy="1541044"/>
          </a:xfrm>
        </p:grpSpPr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9CD9A38E-3BE2-45AF-8089-DF43E9D5FCD4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2A81C694-6073-4BCA-A9CA-E06023B01E3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222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63" r:id="rId3"/>
    <p:sldLayoutId id="2147483662" r:id="rId4"/>
    <p:sldLayoutId id="2147483661" r:id="rId5"/>
    <p:sldLayoutId id="2147483657" r:id="rId6"/>
    <p:sldLayoutId id="2147483655" r:id="rId7"/>
    <p:sldLayoutId id="2147483664" r:id="rId8"/>
    <p:sldLayoutId id="2147483658" r:id="rId9"/>
    <p:sldLayoutId id="2147483659" r:id="rId10"/>
    <p:sldLayoutId id="2147483660" r:id="rId11"/>
    <p:sldLayoutId id="2147483665" r:id="rId12"/>
    <p:sldLayoutId id="2147483666" r:id="rId13"/>
    <p:sldLayoutId id="2147483667" r:id="rId14"/>
    <p:sldLayoutId id="2147483668" r:id="rId15"/>
    <p:sldLayoutId id="2147483686" r:id="rId16"/>
    <p:sldLayoutId id="2147483687" r:id="rId17"/>
    <p:sldLayoutId id="214748368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44395" rtl="0" eaLnBrk="1" latinLnBrk="0" hangingPunct="1">
        <a:lnSpc>
          <a:spcPct val="90000"/>
        </a:lnSpc>
        <a:spcBef>
          <a:spcPct val="0"/>
        </a:spcBef>
        <a:buNone/>
        <a:defRPr sz="29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146534" indent="-146534" algn="l" defTabSz="744395" rtl="0" eaLnBrk="1" latinLnBrk="0" hangingPunct="1">
        <a:lnSpc>
          <a:spcPct val="100000"/>
        </a:lnSpc>
        <a:spcBef>
          <a:spcPts val="407"/>
        </a:spcBef>
        <a:spcAft>
          <a:spcPts val="407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438107" indent="-146036" algn="l" defTabSz="744395" rtl="0" eaLnBrk="1" latinLnBrk="0" hangingPunct="1">
        <a:lnSpc>
          <a:spcPct val="100000"/>
        </a:lnSpc>
        <a:spcBef>
          <a:spcPts val="407"/>
        </a:spcBef>
        <a:spcAft>
          <a:spcPts val="407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77507" indent="-146036" algn="l" defTabSz="744395" rtl="0" eaLnBrk="1" latinLnBrk="0" hangingPunct="1">
        <a:lnSpc>
          <a:spcPct val="100000"/>
        </a:lnSpc>
        <a:spcBef>
          <a:spcPts val="407"/>
        </a:spcBef>
        <a:spcAft>
          <a:spcPts val="407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15614" indent="-146036" algn="l" defTabSz="744395" rtl="0" eaLnBrk="1" latinLnBrk="0" hangingPunct="1">
        <a:lnSpc>
          <a:spcPct val="100000"/>
        </a:lnSpc>
        <a:spcBef>
          <a:spcPts val="407"/>
        </a:spcBef>
        <a:spcAft>
          <a:spcPts val="407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608978" indent="-146036" algn="l" defTabSz="744395" rtl="0" eaLnBrk="1" latinLnBrk="0" hangingPunct="1">
        <a:lnSpc>
          <a:spcPct val="100000"/>
        </a:lnSpc>
        <a:spcBef>
          <a:spcPts val="407"/>
        </a:spcBef>
        <a:spcAft>
          <a:spcPts val="407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47085" indent="-186098" algn="l" defTabSz="74439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19282" indent="-186098" algn="l" defTabSz="74439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91479" indent="-186098" algn="l" defTabSz="74439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63676" indent="-186098" algn="l" defTabSz="74439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2198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44395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16592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488789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60986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3184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05381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77577" algn="l" defTabSz="74439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1.safelinks.protection.outlook.com/?url=https://youtu.be/lCMhuRM0cIU&amp;data=02|01|Beth.Elger@sja.org.uk|8306f0b954af4dea11ec08d7263f4eee|91d037fb47144fe8b08468c083b8193f|1|0|637019925665865234&amp;sdata=WhrQFnFC0Ze%2BgMhtp1HkGWcYd7uXKpLjrbNke0VjLHI%3D&amp;reserved=0" TargetMode="Externa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6" Type="http://schemas.openxmlformats.org/officeDocument/2006/relationships/image" Target="../media/image4.emf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bbZU15-ETM" TargetMode="Externa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ZAIA7Iqhyo" TargetMode="Externa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ja.org.uk/" TargetMode="External"/><Relationship Id="rId7" Type="http://schemas.openxmlformats.org/officeDocument/2006/relationships/hyperlink" Target="http://www.samaritans.org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ngminds.org.uk/" TargetMode="External"/><Relationship Id="rId5" Type="http://schemas.openxmlformats.org/officeDocument/2006/relationships/hyperlink" Target="http://www.childline.org.uk/" TargetMode="External"/><Relationship Id="rId4" Type="http://schemas.openxmlformats.org/officeDocument/2006/relationships/hyperlink" Target="http://www.asthma.org.uk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EC7AFFA9-9CB4-4904-91CB-FA8277FF1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45" b="11376"/>
          <a:stretch/>
        </p:blipFill>
        <p:spPr>
          <a:xfrm>
            <a:off x="6987273" y="1880158"/>
            <a:ext cx="1825940" cy="14932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C1BD7D-4968-4168-8BFE-E8AE03F9F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89" b="11214"/>
          <a:stretch/>
        </p:blipFill>
        <p:spPr>
          <a:xfrm>
            <a:off x="6795715" y="3420894"/>
            <a:ext cx="2017498" cy="11882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83216E-19CB-48A0-8419-16B15A485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18" b="12434"/>
          <a:stretch/>
        </p:blipFill>
        <p:spPr>
          <a:xfrm>
            <a:off x="6754907" y="1024769"/>
            <a:ext cx="2008904" cy="81457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5C6A759-DEED-400C-A9F0-6FE3FD1FB3DC}"/>
              </a:ext>
            </a:extLst>
          </p:cNvPr>
          <p:cNvSpPr>
            <a:spLocks noChangeAspect="1"/>
          </p:cNvSpPr>
          <p:nvPr/>
        </p:nvSpPr>
        <p:spPr>
          <a:xfrm>
            <a:off x="421333" y="4718919"/>
            <a:ext cx="5303727" cy="58073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sz="1058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</a:p>
          <a:p>
            <a:pPr marL="187629" indent="-187629">
              <a:buSzPct val="100000"/>
              <a:buBlip>
                <a:blip r:embed="rId7"/>
              </a:buBlip>
            </a:pPr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If casualty is breathing normally - recovery position - then call 999/112</a:t>
            </a:r>
          </a:p>
          <a:p>
            <a:pPr marL="187629" indent="-187629">
              <a:buSzPct val="100000"/>
              <a:buBlip>
                <a:blip r:embed="rId7"/>
              </a:buBlip>
            </a:pPr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If casualty is not breathing normally - call 999/112 - then start CPR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DF03D0-6765-4820-993D-9EB762A7492D}"/>
              </a:ext>
            </a:extLst>
          </p:cNvPr>
          <p:cNvSpPr txBox="1"/>
          <p:nvPr/>
        </p:nvSpPr>
        <p:spPr>
          <a:xfrm>
            <a:off x="498035" y="1488633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1.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A7F932-A80B-4436-AC40-76AD4E68D2E1}"/>
              </a:ext>
            </a:extLst>
          </p:cNvPr>
          <p:cNvSpPr txBox="1"/>
          <p:nvPr/>
        </p:nvSpPr>
        <p:spPr>
          <a:xfrm>
            <a:off x="2244814" y="1492381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2.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EB74CF-EDD4-48FF-8402-91FCAA9E6993}"/>
              </a:ext>
            </a:extLst>
          </p:cNvPr>
          <p:cNvSpPr txBox="1"/>
          <p:nvPr/>
        </p:nvSpPr>
        <p:spPr>
          <a:xfrm>
            <a:off x="3991592" y="1498118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3.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069626-9282-41FB-B132-6AE6BE2914A0}"/>
              </a:ext>
            </a:extLst>
          </p:cNvPr>
          <p:cNvSpPr txBox="1"/>
          <p:nvPr/>
        </p:nvSpPr>
        <p:spPr>
          <a:xfrm>
            <a:off x="498035" y="3112884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4.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69E698-3ACF-42C2-8F79-C46C3A96DF63}"/>
              </a:ext>
            </a:extLst>
          </p:cNvPr>
          <p:cNvSpPr txBox="1"/>
          <p:nvPr/>
        </p:nvSpPr>
        <p:spPr>
          <a:xfrm>
            <a:off x="2244814" y="3116631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5.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BCF2F1-BA30-4492-986B-281ECC535435}"/>
              </a:ext>
            </a:extLst>
          </p:cNvPr>
          <p:cNvSpPr txBox="1"/>
          <p:nvPr/>
        </p:nvSpPr>
        <p:spPr>
          <a:xfrm>
            <a:off x="3991592" y="3112884"/>
            <a:ext cx="1681347" cy="15573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Step 6.</a:t>
            </a: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7D5598F-EFC1-4782-86FE-73B6A821E7B9}"/>
              </a:ext>
            </a:extLst>
          </p:cNvPr>
          <p:cNvSpPr txBox="1">
            <a:spLocks/>
          </p:cNvSpPr>
          <p:nvPr/>
        </p:nvSpPr>
        <p:spPr>
          <a:xfrm>
            <a:off x="492436" y="1213730"/>
            <a:ext cx="6306938" cy="245072"/>
          </a:xfrm>
          <a:prstGeom prst="rect">
            <a:avLst/>
          </a:prstGeom>
          <a:solidFill>
            <a:schemeClr val="accent3"/>
          </a:solidFill>
        </p:spPr>
        <p:txBody>
          <a:bodyPr lIns="91440" tIns="45720" rIns="91440" bIns="45720" anchor="t">
            <a:noAutofit/>
          </a:bodyPr>
          <a:lstStyle>
            <a:lvl1pPr marL="391077" indent="-391077" algn="l" rtl="0" eaLnBrk="1" fontAlgn="base" hangingPunct="1">
              <a:spcBef>
                <a:spcPct val="20000"/>
              </a:spcBef>
              <a:spcAft>
                <a:spcPct val="20000"/>
              </a:spcAft>
              <a:defRPr sz="3200" b="1" kern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514194" indent="-309604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2161789" indent="-521437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700" kern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2800912" indent="-434531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300" kern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3440033" indent="-43453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 kern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867901" indent="-260718" algn="l" defTabSz="1042873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1042873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1042873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1042873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0525" indent="-390525"/>
            <a:r>
              <a:rPr lang="en-GB" sz="100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Use your current  first aid knowledge to explain what you could do for each of the 6 steps below  </a:t>
            </a:r>
            <a:endParaRPr lang="en-US" sz="1000">
              <a:solidFill>
                <a:schemeClr val="bg1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BEA79C2-CD9E-458E-8C52-DCC29283136E}"/>
              </a:ext>
            </a:extLst>
          </p:cNvPr>
          <p:cNvSpPr txBox="1"/>
          <p:nvPr/>
        </p:nvSpPr>
        <p:spPr>
          <a:xfrm>
            <a:off x="6290190" y="302223"/>
            <a:ext cx="252302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Number the images to show which step they belong to</a:t>
            </a:r>
          </a:p>
          <a:p>
            <a:pPr algn="ctr"/>
            <a:endParaRPr lang="en-GB" sz="1134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C250BA-3EB1-4F34-A817-6BE55BDB97CD}"/>
              </a:ext>
            </a:extLst>
          </p:cNvPr>
          <p:cNvSpPr/>
          <p:nvPr/>
        </p:nvSpPr>
        <p:spPr>
          <a:xfrm>
            <a:off x="6531833" y="1490592"/>
            <a:ext cx="328166" cy="2839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34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0B41AE-7C6E-45B9-8A1E-FB21E546989D}"/>
              </a:ext>
            </a:extLst>
          </p:cNvPr>
          <p:cNvSpPr/>
          <p:nvPr/>
        </p:nvSpPr>
        <p:spPr>
          <a:xfrm>
            <a:off x="6531832" y="2932969"/>
            <a:ext cx="328166" cy="2839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34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349767D-185B-4951-9BE1-EB69103212EF}"/>
              </a:ext>
            </a:extLst>
          </p:cNvPr>
          <p:cNvSpPr/>
          <p:nvPr/>
        </p:nvSpPr>
        <p:spPr>
          <a:xfrm>
            <a:off x="6531832" y="4201726"/>
            <a:ext cx="328166" cy="28398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34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F5E79B-C205-4D45-B510-BAF64B00EB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72B25-B82C-4D9F-971D-E8541B16619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30" y="148383"/>
            <a:ext cx="3043025" cy="538251"/>
          </a:xfrm>
        </p:spPr>
        <p:txBody>
          <a:bodyPr/>
          <a:lstStyle/>
          <a:p>
            <a:r>
              <a:rPr lang="en-GB" sz="3200"/>
              <a:t>Starter Activity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35D492-1971-43BB-B4C3-B4C5616FAECF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1631" y="638057"/>
            <a:ext cx="3242810" cy="489242"/>
          </a:xfrm>
        </p:spPr>
        <p:txBody>
          <a:bodyPr/>
          <a:lstStyle/>
          <a:p>
            <a:r>
              <a:rPr lang="en-GB" sz="3200"/>
              <a:t>Primary Survey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910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AA59A-4139-46F7-9A48-40430BB6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3348817" cy="583884"/>
          </a:xfrm>
        </p:spPr>
        <p:txBody>
          <a:bodyPr/>
          <a:lstStyle/>
          <a:p>
            <a:r>
              <a:rPr lang="en-GB"/>
              <a:t>Primary survey 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9CAB9BC-D4AF-4C26-B999-CE401E6115E7}"/>
              </a:ext>
            </a:extLst>
          </p:cNvPr>
          <p:cNvSpPr txBox="1">
            <a:spLocks/>
          </p:cNvSpPr>
          <p:nvPr/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None/>
              <a:defRPr sz="1000" b="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381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14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8978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085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282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479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676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KS2 - Basic Life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B3D1D-03A3-4437-BDD9-F44E702E5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93" y="1062684"/>
            <a:ext cx="7331899" cy="627322"/>
          </a:xfrm>
        </p:spPr>
        <p:txBody>
          <a:bodyPr/>
          <a:lstStyle/>
          <a:p>
            <a:pPr marL="0" indent="0">
              <a:buNone/>
            </a:pPr>
            <a:r>
              <a:rPr lang="en-GB" sz="2116">
                <a:solidFill>
                  <a:schemeClr val="tx1"/>
                </a:solidFill>
              </a:rPr>
              <a:t>Choose the correct word for each part of the primary survey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D35B00-249B-4A19-BCD3-329347893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 t="28102" r="6211" b="25242"/>
          <a:stretch/>
        </p:blipFill>
        <p:spPr>
          <a:xfrm>
            <a:off x="872848" y="1646568"/>
            <a:ext cx="7398303" cy="28321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A0FA14-2CCD-4A6B-8758-9A9C783DEDBD}"/>
              </a:ext>
            </a:extLst>
          </p:cNvPr>
          <p:cNvSpPr txBox="1"/>
          <p:nvPr/>
        </p:nvSpPr>
        <p:spPr>
          <a:xfrm>
            <a:off x="493200" y="4737783"/>
            <a:ext cx="5095539" cy="32483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1511" b="1">
                <a:solidFill>
                  <a:schemeClr val="accent4"/>
                </a:solidFill>
                <a:latin typeface="+mj-lt"/>
              </a:rPr>
              <a:t>Challenge: </a:t>
            </a:r>
            <a:r>
              <a:rPr lang="en-GB" sz="1511" b="1">
                <a:solidFill>
                  <a:schemeClr val="bg1"/>
                </a:solidFill>
                <a:latin typeface="+mj-lt"/>
              </a:rPr>
              <a:t>Why is it important we use </a:t>
            </a:r>
            <a:r>
              <a:rPr lang="en-GB" sz="1511" b="1" err="1">
                <a:solidFill>
                  <a:schemeClr val="bg1"/>
                </a:solidFill>
                <a:latin typeface="+mj-lt"/>
              </a:rPr>
              <a:t>DRsABC</a:t>
            </a:r>
            <a:r>
              <a:rPr lang="en-GB" sz="1511" b="1">
                <a:solidFill>
                  <a:schemeClr val="bg1"/>
                </a:solidFill>
                <a:latin typeface="+mj-lt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4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AA59A-4139-46F7-9A48-40430BB6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1" y="478800"/>
            <a:ext cx="3271976" cy="583884"/>
          </a:xfrm>
        </p:spPr>
        <p:txBody>
          <a:bodyPr/>
          <a:lstStyle/>
          <a:p>
            <a:r>
              <a:rPr lang="en-GB"/>
              <a:t>Primary survey  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72D6B-EA5B-4B25-9BDA-AC070DF5505F}"/>
              </a:ext>
            </a:extLst>
          </p:cNvPr>
          <p:cNvSpPr txBox="1">
            <a:spLocks/>
          </p:cNvSpPr>
          <p:nvPr/>
        </p:nvSpPr>
        <p:spPr>
          <a:xfrm>
            <a:off x="7251292" y="5267296"/>
            <a:ext cx="1683908" cy="309179"/>
          </a:xfrm>
          <a:prstGeom prst="rect">
            <a:avLst/>
          </a:prstGeom>
        </p:spPr>
        <p:txBody>
          <a:bodyPr/>
          <a:lstStyle>
            <a:lvl1pPr marL="0" indent="0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None/>
              <a:defRPr sz="1000" b="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381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14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8978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085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282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479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676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KS2 – Basic Life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B3D1D-03A3-4437-BDD9-F44E702E5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769" y="1118034"/>
            <a:ext cx="7566153" cy="432221"/>
          </a:xfrm>
        </p:spPr>
        <p:txBody>
          <a:bodyPr lIns="104287" tIns="52144" rIns="104287" bIns="52144" anchor="t"/>
          <a:lstStyle/>
          <a:p>
            <a:pPr marL="0" indent="0">
              <a:buNone/>
            </a:pPr>
            <a:r>
              <a:rPr lang="en-GB" sz="2100">
                <a:solidFill>
                  <a:schemeClr val="tx1"/>
                </a:solidFill>
              </a:rPr>
              <a:t>Check your answers 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9BB4A26-000A-47C6-A253-DE1F76AB8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2639" y="1605605"/>
            <a:ext cx="7566152" cy="2858448"/>
            <a:chOff x="890767" y="1605976"/>
            <a:chExt cx="6965006" cy="266629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3D35B00-249B-4A19-BCD3-3293478939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8" t="28102" r="6211" b="25242"/>
            <a:stretch/>
          </p:blipFill>
          <p:spPr>
            <a:xfrm>
              <a:off x="890767" y="1605976"/>
              <a:ext cx="6965006" cy="266629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Cross 5">
              <a:extLst>
                <a:ext uri="{FF2B5EF4-FFF2-40B4-BE49-F238E27FC236}">
                  <a16:creationId xmlns:a16="http://schemas.microsoft.com/office/drawing/2014/main" id="{29A85A42-224E-4B6C-96A2-B858E70AB5FF}"/>
                </a:ext>
              </a:extLst>
            </p:cNvPr>
            <p:cNvSpPr/>
            <p:nvPr/>
          </p:nvSpPr>
          <p:spPr bwMode="auto">
            <a:xfrm>
              <a:off x="3135321" y="1699935"/>
              <a:ext cx="221797" cy="213389"/>
            </a:xfrm>
            <a:prstGeom prst="plus">
              <a:avLst>
                <a:gd name="adj" fmla="val 35077"/>
              </a:avLst>
            </a:prstGeom>
            <a:solidFill>
              <a:srgbClr val="00B050"/>
            </a:solidFill>
            <a:ln w="9525" cap="flat" cmpd="sng" algn="ctr">
              <a:solidFill>
                <a:srgbClr val="00AC5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9098" tIns="34549" rIns="69098" bIns="34549" numCol="1" rtlCol="0" anchor="t" anchorCtr="0" compatLnSpc="1">
              <a:prstTxWarp prst="textNoShape">
                <a:avLst/>
              </a:prstTxWarp>
            </a:bodyPr>
            <a:lstStyle/>
            <a:p>
              <a:pPr defTabSz="6909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814">
                <a:latin typeface="Times" panose="02020603050405020304" pitchFamily="18" charset="0"/>
              </a:endParaRPr>
            </a:p>
          </p:txBody>
        </p:sp>
        <p:sp>
          <p:nvSpPr>
            <p:cNvPr id="7" name="Cross 6">
              <a:extLst>
                <a:ext uri="{FF2B5EF4-FFF2-40B4-BE49-F238E27FC236}">
                  <a16:creationId xmlns:a16="http://schemas.microsoft.com/office/drawing/2014/main" id="{823FB70E-D2BF-4334-B391-3AA08A0497C7}"/>
                </a:ext>
              </a:extLst>
            </p:cNvPr>
            <p:cNvSpPr/>
            <p:nvPr/>
          </p:nvSpPr>
          <p:spPr bwMode="auto">
            <a:xfrm>
              <a:off x="4777078" y="2157323"/>
              <a:ext cx="221796" cy="218617"/>
            </a:xfrm>
            <a:prstGeom prst="plus">
              <a:avLst>
                <a:gd name="adj" fmla="val 34836"/>
              </a:avLst>
            </a:prstGeom>
            <a:solidFill>
              <a:srgbClr val="00B050"/>
            </a:solidFill>
            <a:ln w="9525" cap="flat" cmpd="sng" algn="ctr">
              <a:solidFill>
                <a:srgbClr val="00AC5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9098" tIns="34549" rIns="69098" bIns="34549" numCol="1" rtlCol="0" anchor="t" anchorCtr="0" compatLnSpc="1">
              <a:prstTxWarp prst="textNoShape">
                <a:avLst/>
              </a:prstTxWarp>
            </a:bodyPr>
            <a:lstStyle/>
            <a:p>
              <a:pPr defTabSz="6909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814">
                <a:latin typeface="Times" panose="02020603050405020304" pitchFamily="18" charset="0"/>
              </a:endParaRPr>
            </a:p>
          </p:txBody>
        </p:sp>
        <p:sp>
          <p:nvSpPr>
            <p:cNvPr id="9" name="Cross 8">
              <a:extLst>
                <a:ext uri="{FF2B5EF4-FFF2-40B4-BE49-F238E27FC236}">
                  <a16:creationId xmlns:a16="http://schemas.microsoft.com/office/drawing/2014/main" id="{9557D74F-0EBC-409D-8D56-944966A316AB}"/>
                </a:ext>
              </a:extLst>
            </p:cNvPr>
            <p:cNvSpPr/>
            <p:nvPr/>
          </p:nvSpPr>
          <p:spPr bwMode="auto">
            <a:xfrm>
              <a:off x="6430112" y="3046990"/>
              <a:ext cx="221797" cy="218617"/>
            </a:xfrm>
            <a:prstGeom prst="plus">
              <a:avLst>
                <a:gd name="adj" fmla="val 34836"/>
              </a:avLst>
            </a:prstGeom>
            <a:solidFill>
              <a:srgbClr val="00B050"/>
            </a:solidFill>
            <a:ln w="9525" cap="flat" cmpd="sng" algn="ctr">
              <a:solidFill>
                <a:srgbClr val="00AC5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9098" tIns="34549" rIns="69098" bIns="34549" numCol="1" rtlCol="0" anchor="t" anchorCtr="0" compatLnSpc="1">
              <a:prstTxWarp prst="textNoShape">
                <a:avLst/>
              </a:prstTxWarp>
            </a:bodyPr>
            <a:lstStyle/>
            <a:p>
              <a:pPr defTabSz="6909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814">
                <a:latin typeface="Times" panose="02020603050405020304" pitchFamily="18" charset="0"/>
              </a:endParaRPr>
            </a:p>
          </p:txBody>
        </p:sp>
        <p:sp>
          <p:nvSpPr>
            <p:cNvPr id="10" name="Cross 9">
              <a:extLst>
                <a:ext uri="{FF2B5EF4-FFF2-40B4-BE49-F238E27FC236}">
                  <a16:creationId xmlns:a16="http://schemas.microsoft.com/office/drawing/2014/main" id="{5AAA2F35-6253-42C1-AAD4-D6B522489825}"/>
                </a:ext>
              </a:extLst>
            </p:cNvPr>
            <p:cNvSpPr/>
            <p:nvPr/>
          </p:nvSpPr>
          <p:spPr bwMode="auto">
            <a:xfrm>
              <a:off x="1493172" y="3504167"/>
              <a:ext cx="221797" cy="218617"/>
            </a:xfrm>
            <a:prstGeom prst="plus">
              <a:avLst>
                <a:gd name="adj" fmla="val 34836"/>
              </a:avLst>
            </a:prstGeom>
            <a:solidFill>
              <a:srgbClr val="00B050"/>
            </a:solidFill>
            <a:ln w="9525" cap="flat" cmpd="sng" algn="ctr">
              <a:solidFill>
                <a:srgbClr val="00AC5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9098" tIns="34549" rIns="69098" bIns="34549" numCol="1" rtlCol="0" anchor="t" anchorCtr="0" compatLnSpc="1">
              <a:prstTxWarp prst="textNoShape">
                <a:avLst/>
              </a:prstTxWarp>
            </a:bodyPr>
            <a:lstStyle/>
            <a:p>
              <a:pPr defTabSz="6909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814">
                <a:latin typeface="Times" panose="02020603050405020304" pitchFamily="18" charset="0"/>
              </a:endParaRPr>
            </a:p>
          </p:txBody>
        </p:sp>
        <p:sp>
          <p:nvSpPr>
            <p:cNvPr id="11" name="Cross 10">
              <a:extLst>
                <a:ext uri="{FF2B5EF4-FFF2-40B4-BE49-F238E27FC236}">
                  <a16:creationId xmlns:a16="http://schemas.microsoft.com/office/drawing/2014/main" id="{BB45CDF1-55FD-46D6-88CD-884231428B70}"/>
                </a:ext>
              </a:extLst>
            </p:cNvPr>
            <p:cNvSpPr/>
            <p:nvPr/>
          </p:nvSpPr>
          <p:spPr bwMode="auto">
            <a:xfrm>
              <a:off x="4777077" y="3956291"/>
              <a:ext cx="221797" cy="218617"/>
            </a:xfrm>
            <a:prstGeom prst="plus">
              <a:avLst>
                <a:gd name="adj" fmla="val 38114"/>
              </a:avLst>
            </a:prstGeom>
            <a:solidFill>
              <a:srgbClr val="00B050"/>
            </a:solidFill>
            <a:ln w="9525" cap="flat" cmpd="sng" algn="ctr">
              <a:solidFill>
                <a:srgbClr val="00AC5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9098" tIns="34549" rIns="69098" bIns="34549" numCol="1" rtlCol="0" anchor="t" anchorCtr="0" compatLnSpc="1">
              <a:prstTxWarp prst="textNoShape">
                <a:avLst/>
              </a:prstTxWarp>
            </a:bodyPr>
            <a:lstStyle/>
            <a:p>
              <a:pPr defTabSz="69099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814">
                <a:latin typeface="Times" panose="02020603050405020304" pitchFamily="18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2A0FA14-2CCD-4A6B-8758-9A9C783DEDBD}"/>
              </a:ext>
            </a:extLst>
          </p:cNvPr>
          <p:cNvSpPr txBox="1"/>
          <p:nvPr/>
        </p:nvSpPr>
        <p:spPr>
          <a:xfrm>
            <a:off x="493201" y="4730302"/>
            <a:ext cx="4934174" cy="32483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1511" b="1">
                <a:solidFill>
                  <a:schemeClr val="accent4"/>
                </a:solidFill>
                <a:latin typeface="+mj-lt"/>
              </a:rPr>
              <a:t>Challenge: </a:t>
            </a:r>
            <a:r>
              <a:rPr lang="en-GB" sz="1511" b="1">
                <a:solidFill>
                  <a:schemeClr val="bg1"/>
                </a:solidFill>
                <a:latin typeface="+mj-lt"/>
              </a:rPr>
              <a:t>Why is it important we use DRsABC?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D9E455D2-F312-4E36-BE82-A3C17CD36CD2}"/>
              </a:ext>
            </a:extLst>
          </p:cNvPr>
          <p:cNvSpPr/>
          <p:nvPr/>
        </p:nvSpPr>
        <p:spPr bwMode="auto">
          <a:xfrm>
            <a:off x="6902530" y="2678070"/>
            <a:ext cx="240939" cy="234372"/>
          </a:xfrm>
          <a:prstGeom prst="plus">
            <a:avLst>
              <a:gd name="adj" fmla="val 34836"/>
            </a:avLst>
          </a:prstGeom>
          <a:solidFill>
            <a:srgbClr val="00B050"/>
          </a:solidFill>
          <a:ln w="9525" cap="flat" cmpd="sng" algn="ctr">
            <a:solidFill>
              <a:srgbClr val="00AC5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9098" tIns="34549" rIns="69098" bIns="34549" numCol="1" rtlCol="0" anchor="t" anchorCtr="0" compatLnSpc="1">
            <a:prstTxWarp prst="textNoShape">
              <a:avLst/>
            </a:prstTxWarp>
          </a:bodyPr>
          <a:lstStyle/>
          <a:p>
            <a:pPr defTabSz="690995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14">
              <a:latin typeface="Times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894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9EFF23B-2A98-40AB-AA49-87277F8DD40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29" y="478795"/>
            <a:ext cx="3995847" cy="551146"/>
          </a:xfrm>
        </p:spPr>
        <p:txBody>
          <a:bodyPr lIns="74441" tIns="37221" rIns="74441" bIns="37221" anchor="t"/>
          <a:lstStyle/>
          <a:p>
            <a:r>
              <a:rPr lang="en-GB"/>
              <a:t>Watch this video</a:t>
            </a:r>
            <a:endParaRPr lang="en-GB" sz="1200"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49EAF1-D2AD-426D-9828-962630167F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KS2 – Basic life support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9AEC9E-7CCC-494E-A723-ED3E1E2EC538}"/>
              </a:ext>
            </a:extLst>
          </p:cNvPr>
          <p:cNvSpPr/>
          <p:nvPr/>
        </p:nvSpPr>
        <p:spPr>
          <a:xfrm>
            <a:off x="1947357" y="2331309"/>
            <a:ext cx="50802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>
                <a:hlinkClick r:id="rId3"/>
              </a:rPr>
              <a:t>https://youtu.be/lCMhuRM0cIU</a:t>
            </a:r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188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EC7AFFA9-9CB4-4904-91CB-FA8277FF1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920" y="751536"/>
            <a:ext cx="2295955" cy="22959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989532-7CCD-4B02-B479-C6D6798BA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5500346" cy="495760"/>
          </a:xfrm>
        </p:spPr>
        <p:txBody>
          <a:bodyPr lIns="104287" tIns="52144" rIns="104287" bIns="52144" anchor="t"/>
          <a:lstStyle/>
          <a:p>
            <a:r>
              <a:rPr lang="en-GB" sz="3300"/>
              <a:t>Your turn: Primary survey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72A524F-C4F6-491F-8D41-39BBC7089B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683908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– Basic Life Support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892AE1-7C39-4BEB-A89C-686C248FC41C}"/>
              </a:ext>
            </a:extLst>
          </p:cNvPr>
          <p:cNvSpPr>
            <a:spLocks noChangeAspect="1"/>
          </p:cNvSpPr>
          <p:nvPr/>
        </p:nvSpPr>
        <p:spPr>
          <a:xfrm>
            <a:off x="548660" y="1426534"/>
            <a:ext cx="158589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1.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Check for danger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Always make sure the area is safe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EE7493-AFB7-4E0D-BCFE-0E039D0D12FF}"/>
              </a:ext>
            </a:extLst>
          </p:cNvPr>
          <p:cNvSpPr>
            <a:spLocks noChangeAspect="1"/>
          </p:cNvSpPr>
          <p:nvPr/>
        </p:nvSpPr>
        <p:spPr>
          <a:xfrm>
            <a:off x="3515349" y="1428779"/>
            <a:ext cx="17955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2.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Response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Check the casualty’s response. Ask questions and gently tap shoulders. Say “open your eyes!”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DAF376-9AD0-46A8-AA57-4DD2DAF70C85}"/>
              </a:ext>
            </a:extLst>
          </p:cNvPr>
          <p:cNvSpPr>
            <a:spLocks noChangeAspect="1"/>
          </p:cNvSpPr>
          <p:nvPr/>
        </p:nvSpPr>
        <p:spPr>
          <a:xfrm>
            <a:off x="6297192" y="1428779"/>
            <a:ext cx="1182779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3.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Shout for help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Anyone nearby can assist you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C1BD7D-4968-4168-8BFE-E8AE03F9F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8" t="32569" r="6155" b="8182"/>
          <a:stretch/>
        </p:blipFill>
        <p:spPr>
          <a:xfrm>
            <a:off x="6198200" y="1510872"/>
            <a:ext cx="2214500" cy="15241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4B0966-6585-48AF-AD32-6CB5E81267E6}"/>
              </a:ext>
            </a:extLst>
          </p:cNvPr>
          <p:cNvSpPr>
            <a:spLocks noChangeAspect="1"/>
          </p:cNvSpPr>
          <p:nvPr/>
        </p:nvSpPr>
        <p:spPr>
          <a:xfrm>
            <a:off x="550168" y="2929682"/>
            <a:ext cx="191593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4.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Airway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If not clear, then open by tilting the head back, use one hand on forehead and two fingers under the chin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ADB529-8F7A-4EEC-9E26-B41C20190EA0}"/>
              </a:ext>
            </a:extLst>
          </p:cNvPr>
          <p:cNvSpPr>
            <a:spLocks noChangeAspect="1"/>
          </p:cNvSpPr>
          <p:nvPr/>
        </p:nvSpPr>
        <p:spPr>
          <a:xfrm>
            <a:off x="3505190" y="2925842"/>
            <a:ext cx="1754965" cy="125162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5.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Breathing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Check for normal breathing. Use look listen and feel to check. (Remember 10 seconds!) </a:t>
            </a:r>
            <a:endParaRPr lang="en-GB" sz="1200">
              <a:solidFill>
                <a:prstClr val="black"/>
              </a:solidFill>
              <a:latin typeface="+mj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83216E-19CB-48A0-8419-16B15A485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" t="43902"/>
          <a:stretch/>
        </p:blipFill>
        <p:spPr>
          <a:xfrm>
            <a:off x="3737596" y="3551654"/>
            <a:ext cx="2266363" cy="13928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98DE2CC-465A-4E38-9251-84C362B2FF67}"/>
              </a:ext>
            </a:extLst>
          </p:cNvPr>
          <p:cNvSpPr>
            <a:spLocks noChangeAspect="1"/>
          </p:cNvSpPr>
          <p:nvPr/>
        </p:nvSpPr>
        <p:spPr>
          <a:xfrm>
            <a:off x="6297191" y="2931721"/>
            <a:ext cx="1885767" cy="88229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169079" indent="-169079">
              <a:spcAft>
                <a:spcPts val="385"/>
              </a:spcAft>
            </a:pPr>
            <a:r>
              <a:rPr lang="en-GB" sz="1200" b="1">
                <a:solidFill>
                  <a:srgbClr val="007A53"/>
                </a:solidFill>
                <a:latin typeface="+mj-lt"/>
              </a:rPr>
              <a:t>6.</a:t>
            </a:r>
            <a:r>
              <a:rPr lang="en-GB" sz="1200" b="1">
                <a:solidFill>
                  <a:prstClr val="black"/>
                </a:solidFill>
                <a:latin typeface="+mj-lt"/>
              </a:rPr>
              <a:t>	Circulation </a:t>
            </a:r>
            <a:r>
              <a:rPr lang="en-GB" sz="1200">
                <a:solidFill>
                  <a:prstClr val="black"/>
                </a:solidFill>
                <a:latin typeface="+mj-lt"/>
              </a:rPr>
              <a:t>(only if breathing normally)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Check the casualty for bleeding</a:t>
            </a:r>
            <a:endParaRPr lang="en-GB" sz="1200">
              <a:solidFill>
                <a:prstClr val="black"/>
              </a:solidFill>
              <a:latin typeface="+mj-lt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C6A759-DEED-400C-A9F0-6FE3FD1FB3DC}"/>
              </a:ext>
            </a:extLst>
          </p:cNvPr>
          <p:cNvSpPr>
            <a:spLocks noChangeAspect="1"/>
          </p:cNvSpPr>
          <p:nvPr/>
        </p:nvSpPr>
        <p:spPr>
          <a:xfrm>
            <a:off x="548660" y="4578431"/>
            <a:ext cx="6119458" cy="101566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sz="1200" b="1">
                <a:solidFill>
                  <a:prstClr val="black"/>
                </a:solidFill>
                <a:latin typeface="+mj-lt"/>
              </a:rPr>
              <a:t>NB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If the casualty is not breathing normally call 999/112 then start CPR</a:t>
            </a:r>
          </a:p>
          <a:p>
            <a:pPr marL="169079" indent="-169079">
              <a:buSzPct val="100000"/>
              <a:buBlip>
                <a:blip r:embed="rId5"/>
              </a:buBlip>
            </a:pPr>
            <a:r>
              <a:rPr lang="en-GB" sz="1200">
                <a:solidFill>
                  <a:prstClr val="black"/>
                </a:solidFill>
                <a:latin typeface="+mj-lt"/>
              </a:rPr>
              <a:t>If the casualty is breathing normally place them in the recovery position then call 999/112</a:t>
            </a:r>
          </a:p>
          <a:p>
            <a:pPr marL="169079" indent="-169079">
              <a:buSzPct val="100000"/>
              <a:buBlip>
                <a:blip r:embed="rId5"/>
              </a:buBlip>
            </a:pPr>
            <a:endParaRPr lang="en-GB" sz="1200" b="1">
              <a:solidFill>
                <a:prstClr val="black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3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54322-86C2-4E4D-93DC-A35B5B44ADA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29" y="478795"/>
            <a:ext cx="1658013" cy="551146"/>
          </a:xfrm>
        </p:spPr>
        <p:txBody>
          <a:bodyPr/>
          <a:lstStyle/>
          <a:p>
            <a:r>
              <a:rPr lang="en-GB"/>
              <a:t>Recap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24981D-87B1-44CA-A807-0FFB2423B4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84D50-B269-42EE-AD20-BE305E6AA134}"/>
              </a:ext>
            </a:extLst>
          </p:cNvPr>
          <p:cNvSpPr txBox="1">
            <a:spLocks noChangeAspect="1"/>
          </p:cNvSpPr>
          <p:nvPr/>
        </p:nvSpPr>
        <p:spPr>
          <a:xfrm>
            <a:off x="422156" y="1198870"/>
            <a:ext cx="3323676" cy="3719756"/>
          </a:xfrm>
          <a:prstGeom prst="rect">
            <a:avLst/>
          </a:prstGeom>
          <a:noFill/>
        </p:spPr>
        <p:txBody>
          <a:bodyPr wrap="square" lIns="74441" tIns="37221" rIns="74441" bIns="37221" rtlCol="0">
            <a:spAutoFit/>
          </a:bodyPr>
          <a:lstStyle/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D</a:t>
            </a:r>
            <a:r>
              <a:rPr lang="en-GB" sz="3200"/>
              <a:t>anger</a:t>
            </a: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R</a:t>
            </a:r>
            <a:r>
              <a:rPr lang="en-GB" sz="3200"/>
              <a:t>esponse </a:t>
            </a: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S</a:t>
            </a:r>
            <a:r>
              <a:rPr lang="en-GB" sz="3600"/>
              <a:t>hout</a:t>
            </a:r>
            <a:endParaRPr lang="en-GB" sz="3200"/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A</a:t>
            </a:r>
            <a:r>
              <a:rPr lang="en-GB" sz="3600"/>
              <a:t>irway</a:t>
            </a:r>
            <a:endParaRPr lang="en-GB" sz="3200"/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B</a:t>
            </a:r>
            <a:r>
              <a:rPr lang="en-GB" sz="3600"/>
              <a:t>reathing</a:t>
            </a: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3600" b="1">
                <a:solidFill>
                  <a:srgbClr val="007A53"/>
                </a:solidFill>
              </a:rPr>
              <a:t>C</a:t>
            </a:r>
            <a:r>
              <a:rPr lang="en-GB" sz="3600"/>
              <a:t>irculation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1B3FDE-CB80-4690-8F56-947BDB106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97" y="921621"/>
            <a:ext cx="2123874" cy="18717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64E0D3-78E0-44D4-B2DD-C90A247DA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0" b="99602" l="4004" r="96094">
                        <a14:foregroundMark x1="33105" y1="10093" x2="52734" y2="1328"/>
                        <a14:foregroundMark x1="52734" y1="1328" x2="71387" y2="17131"/>
                        <a14:foregroundMark x1="71387" y1="17131" x2="72070" y2="19389"/>
                        <a14:foregroundMark x1="77832" y1="22178" x2="87988" y2="48738"/>
                        <a14:foregroundMark x1="87988" y1="48738" x2="91406" y2="76361"/>
                        <a14:foregroundMark x1="91406" y1="76361" x2="96289" y2="89110"/>
                        <a14:foregroundMark x1="79590" y1="36122" x2="87012" y2="65073"/>
                        <a14:foregroundMark x1="87012" y1="65073" x2="87402" y2="65339"/>
                        <a14:foregroundMark x1="75098" y1="42098" x2="77539" y2="99734"/>
                        <a14:foregroundMark x1="10156" y1="67198" x2="4004" y2="90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782" y="2558708"/>
            <a:ext cx="3038923" cy="22346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904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9EFF23B-2A98-40AB-AA49-87277F8DD407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GB"/>
              <a:t>Watch this video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49EAF1-D2AD-426D-9828-962630167F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KS2 – Basic life support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0E6A7DB-EE4D-4AB8-B490-ABAB19DB755C}"/>
              </a:ext>
            </a:extLst>
          </p:cNvPr>
          <p:cNvSpPr/>
          <p:nvPr/>
        </p:nvSpPr>
        <p:spPr>
          <a:xfrm>
            <a:off x="1986056" y="2331308"/>
            <a:ext cx="5155579" cy="52322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GB" sz="2800">
                <a:ea typeface="+mn-lt"/>
                <a:cs typeface="+mn-lt"/>
                <a:hlinkClick r:id="rId3"/>
              </a:rPr>
              <a:t>https://youtu.be/ubbZU15-ETM</a:t>
            </a:r>
            <a:r>
              <a:rPr lang="en-GB" sz="2800">
                <a:ea typeface="+mn-lt"/>
                <a:cs typeface="+mn-lt"/>
              </a:rPr>
              <a:t> 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169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781EE-6C55-4FAA-9EDC-578B60574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5551346" cy="486314"/>
          </a:xfrm>
        </p:spPr>
        <p:txBody>
          <a:bodyPr lIns="104287" tIns="52144" rIns="104287" bIns="52144" anchor="t">
            <a:normAutofit fontScale="90000"/>
          </a:bodyPr>
          <a:lstStyle/>
          <a:p>
            <a:r>
              <a:rPr lang="en-GB" sz="3300"/>
              <a:t>Your turn: Recovery position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84E6F32-9CED-4E0C-952F-6711F7D985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683908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– Basic Life Support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181A5E-984B-4B3E-97E9-B168115D436E}"/>
              </a:ext>
            </a:extLst>
          </p:cNvPr>
          <p:cNvGrpSpPr/>
          <p:nvPr/>
        </p:nvGrpSpPr>
        <p:grpSpPr>
          <a:xfrm>
            <a:off x="1023668" y="775129"/>
            <a:ext cx="7708770" cy="4939871"/>
            <a:chOff x="647151" y="775129"/>
            <a:chExt cx="7708770" cy="493987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D873AA9-1368-4DD6-BEFA-5587D6E0B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151" y="1320352"/>
              <a:ext cx="935759" cy="106695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69079" indent="-169079">
                <a:spcAft>
                  <a:spcPts val="385"/>
                </a:spcAft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1.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	Kneel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 By the side of your casualty</a:t>
              </a:r>
              <a:endParaRPr lang="en-GB" sz="1200">
                <a:solidFill>
                  <a:prstClr val="black"/>
                </a:solidFill>
                <a:latin typeface="+mj-lt"/>
                <a:cs typeface="Arial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42BD85E-5E77-4152-A4F1-1DC11F2FEB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6437" y="1314275"/>
              <a:ext cx="1414878" cy="1251625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69079" indent="-169079">
                <a:spcAft>
                  <a:spcPts val="385"/>
                </a:spcAft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2.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	Angle arm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Put the arm nearest to you to make a right angle. Palm facing upwards</a:t>
              </a:r>
              <a:endParaRPr lang="en-GB" sz="1200">
                <a:solidFill>
                  <a:prstClr val="black"/>
                </a:solidFill>
                <a:latin typeface="+mj-lt"/>
                <a:cs typeface="Arial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9B7055-80E6-415E-A18E-6DA2CB3F8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2392" y="928781"/>
              <a:ext cx="1850100" cy="185010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0CF8DA4-A2CF-4F01-AF35-11C6E9D0D6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3867" y="1314275"/>
              <a:ext cx="1841283" cy="1620957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69079" indent="-169079">
                <a:spcAft>
                  <a:spcPts val="385"/>
                </a:spcAft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3.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	Hand to cheek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Bring the arm furthest away across the chest and place the back of their hand against the cheek nearest to you</a:t>
              </a:r>
              <a:endParaRPr lang="en-GB" sz="1200">
                <a:solidFill>
                  <a:prstClr val="black"/>
                </a:solidFill>
                <a:latin typeface="+mj-lt"/>
                <a:cs typeface="Arial"/>
              </a:endParaRP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Hold it there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316DB93-C2B3-48B3-BD8A-75927874A5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6122" y="775129"/>
              <a:ext cx="1929799" cy="192979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D258CD4-217B-4B11-BC41-86AAA28410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0891" y="2999289"/>
              <a:ext cx="1527760" cy="1251625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69079" indent="-169079">
                <a:spcAft>
                  <a:spcPts val="385"/>
                </a:spcAft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4.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	Knee bend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With other hand, bend their far knee up so that the foot is flat on the floor</a:t>
              </a:r>
              <a:endParaRPr lang="en-GB" sz="1200">
                <a:solidFill>
                  <a:prstClr val="black"/>
                </a:solidFill>
                <a:latin typeface="+mj-lt"/>
                <a:cs typeface="Arial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5CBD5BE-0C88-44AC-A61F-DC982F1B0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9" t="20893" r="6027" b="20129"/>
            <a:stretch/>
          </p:blipFill>
          <p:spPr>
            <a:xfrm>
              <a:off x="1256983" y="4135009"/>
              <a:ext cx="1586805" cy="1223297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53B25F-0D27-476B-8B0A-17503964AA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0127" y="2995309"/>
              <a:ext cx="1792287" cy="1620957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69079" indent="-169079">
                <a:spcAft>
                  <a:spcPts val="385"/>
                </a:spcAft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5.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	Knee pull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Pull on the knee to roll the casualty towards you onto their side</a:t>
              </a:r>
              <a:endParaRPr lang="en-GB" sz="1200">
                <a:solidFill>
                  <a:prstClr val="black"/>
                </a:solidFill>
                <a:latin typeface="+mj-lt"/>
                <a:cs typeface="Arial"/>
              </a:endParaRP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Adjust them as necessary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endParaRPr lang="en-GB" sz="1200">
                <a:solidFill>
                  <a:prstClr val="black"/>
                </a:solidFill>
                <a:latin typeface="Arial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82634BF-1D75-41B1-B57D-908025F73A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3742" y="3778317"/>
              <a:ext cx="2038413" cy="1936683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8071F9-0CBF-4FA2-BDC7-69271B3AD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11222" y="2999289"/>
              <a:ext cx="2123948" cy="1015663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buSzPct val="100000"/>
              </a:pPr>
              <a:r>
                <a:rPr lang="en-GB" sz="1200" b="1">
                  <a:solidFill>
                    <a:srgbClr val="007A53"/>
                  </a:solidFill>
                  <a:latin typeface="+mj-lt"/>
                </a:rPr>
                <a:t>6. </a:t>
              </a:r>
              <a:r>
                <a:rPr lang="en-GB" sz="1200" b="1">
                  <a:solidFill>
                    <a:prstClr val="black"/>
                  </a:solidFill>
                  <a:latin typeface="+mj-lt"/>
                </a:rPr>
                <a:t>Ensure airway is open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Recheck breathing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Call 999/112</a:t>
              </a:r>
            </a:p>
            <a:p>
              <a:pPr marL="169079" indent="-169079">
                <a:buSzPct val="100000"/>
                <a:buBlip>
                  <a:blip r:embed="rId4"/>
                </a:buBlip>
              </a:pPr>
              <a:r>
                <a:rPr lang="en-GB" sz="1200">
                  <a:solidFill>
                    <a:prstClr val="black"/>
                  </a:solidFill>
                  <a:latin typeface="+mj-lt"/>
                </a:rPr>
                <a:t>Stay and monitor casualty until help arrives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7EE5BDA-20D1-4A04-B23C-588EE04A5B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484478" y="2694586"/>
              <a:ext cx="247184" cy="3590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733"/>
                <a:t>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4772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9EFF23B-2A98-40AB-AA49-87277F8DD407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GB"/>
              <a:t>Watch this video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49EAF1-D2AD-426D-9828-962630167F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KS2 – Basic life support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7C1A32-4824-4465-A22D-45E7E64D355D}"/>
              </a:ext>
            </a:extLst>
          </p:cNvPr>
          <p:cNvSpPr/>
          <p:nvPr/>
        </p:nvSpPr>
        <p:spPr>
          <a:xfrm>
            <a:off x="2172946" y="2332033"/>
            <a:ext cx="4798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>
                <a:hlinkClick r:id="rId3"/>
              </a:rPr>
              <a:t>https://youtu.be/zZAIA7Iqhyo</a:t>
            </a:r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59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C0BE73-3AF1-4DFF-9BA1-6B6C6FBEFDE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48536" y="1197033"/>
            <a:ext cx="7658273" cy="3912117"/>
          </a:xfrm>
        </p:spPr>
        <p:txBody>
          <a:bodyPr lIns="74441" tIns="37221" rIns="74441" bIns="37221" anchor="t"/>
          <a:lstStyle/>
          <a:p>
            <a:pPr marL="360680" indent="-360680"/>
            <a:r>
              <a:rPr lang="en-GB" b="1"/>
              <a:t>If you are a young person , you may not be strong enough to do CPR. That’s OK, you can tell someone else what they need to do</a:t>
            </a:r>
          </a:p>
          <a:p>
            <a:pPr marL="360680" indent="-360680"/>
            <a:endParaRPr lang="en-GB" b="1"/>
          </a:p>
          <a:p>
            <a:pPr marL="361315" indent="-361315"/>
            <a:r>
              <a:rPr lang="en-GB" b="1"/>
              <a:t>It’s important to know that sometimes even CPR cannot help someone if they are really poorly </a:t>
            </a:r>
          </a:p>
          <a:p>
            <a:pPr marL="361315" indent="-361315"/>
            <a:endParaRPr lang="en-GB" b="1"/>
          </a:p>
          <a:p>
            <a:pPr marL="361315" indent="-361315"/>
            <a:r>
              <a:rPr lang="en-GB" b="1"/>
              <a:t>Anything you can do to help, even just calling for help, will be really useful</a:t>
            </a:r>
          </a:p>
          <a:p>
            <a:pPr marL="361315" indent="-361315"/>
            <a:endParaRPr lang="en-GB" b="1"/>
          </a:p>
          <a:p>
            <a:pPr marL="361315" indent="-361315"/>
            <a:r>
              <a:rPr lang="en-GB" b="1"/>
              <a:t>Never do CPR on someone if they are awake and breathing normally</a:t>
            </a:r>
            <a:endParaRPr lang="en-GB" b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41B28-2C45-47B8-8189-CDC2BF86176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29" y="478795"/>
            <a:ext cx="1216855" cy="551146"/>
          </a:xfrm>
        </p:spPr>
        <p:txBody>
          <a:bodyPr/>
          <a:lstStyle/>
          <a:p>
            <a:r>
              <a:rPr lang="en-GB"/>
              <a:t>CPR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E83B53-2446-4B9E-A9FD-FA67D692D2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56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BA5BE869-77A9-44ED-8A23-523B6480BEC5}"/>
              </a:ext>
            </a:extLst>
          </p:cNvPr>
          <p:cNvGrpSpPr/>
          <p:nvPr/>
        </p:nvGrpSpPr>
        <p:grpSpPr>
          <a:xfrm>
            <a:off x="5932239" y="1516257"/>
            <a:ext cx="2150797" cy="1647727"/>
            <a:chOff x="3453651" y="1853661"/>
            <a:chExt cx="5412175" cy="4050315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89EA20E-541E-45FB-83C0-1A7AB983EA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26" t="27030" r="9647" b="13912"/>
            <a:stretch/>
          </p:blipFill>
          <p:spPr bwMode="auto">
            <a:xfrm>
              <a:off x="3453651" y="1853661"/>
              <a:ext cx="5412175" cy="405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4FF644E-C6C6-4B2A-B537-29BBE00A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34" b="96831" l="2844" r="93839">
                          <a14:foregroundMark x1="35545" y1="11268" x2="26066" y2="28169"/>
                          <a14:foregroundMark x1="26066" y1="28169" x2="24171" y2="46479"/>
                          <a14:foregroundMark x1="27802" y1="59967" x2="27962" y2="60563"/>
                          <a14:foregroundMark x1="24171" y1="46479" x2="26353" y2="54587"/>
                          <a14:foregroundMark x1="24963" y1="59522" x2="25118" y2="63732"/>
                          <a14:foregroundMark x1="24171" y1="38028" x2="24772" y2="54339"/>
                          <a14:foregroundMark x1="21479" y1="58975" x2="17062" y2="69014"/>
                          <a14:foregroundMark x1="25118" y1="50704" x2="23600" y2="54155"/>
                          <a14:foregroundMark x1="3707" y1="90152" x2="2844" y2="91197"/>
                          <a14:foregroundMark x1="15640" y1="75704" x2="10166" y2="82332"/>
                          <a14:foregroundMark x1="2844" y1="91197" x2="4269" y2="95168"/>
                          <a14:foregroundMark x1="10850" y1="91912" x2="27488" y2="95775"/>
                          <a14:foregroundMark x1="27488" y1="95775" x2="64177" y2="96474"/>
                          <a14:foregroundMark x1="68949" y1="92747" x2="77251" y2="90493"/>
                          <a14:foregroundMark x1="52607" y1="97183" x2="62040" y2="94622"/>
                          <a14:foregroundMark x1="77251" y1="90493" x2="82938" y2="83099"/>
                          <a14:foregroundMark x1="84107" y1="76314" x2="84329" y2="75205"/>
                          <a14:foregroundMark x1="82464" y1="84507" x2="83007" y2="81798"/>
                          <a14:foregroundMark x1="91395" y1="64978" x2="91983" y2="64085"/>
                          <a14:foregroundMark x1="83915" y1="76333" x2="84596" y2="75300"/>
                          <a14:foregroundMark x1="91780" y1="43779" x2="90521" y2="33099"/>
                          <a14:foregroundMark x1="91469" y1="9507" x2="66825" y2="4225"/>
                          <a14:foregroundMark x1="66825" y1="4225" x2="43128" y2="5634"/>
                          <a14:foregroundMark x1="43128" y1="5634" x2="42654" y2="5634"/>
                          <a14:foregroundMark x1="9479" y1="93662" x2="35071" y2="94014"/>
                          <a14:foregroundMark x1="35071" y1="94014" x2="59716" y2="91549"/>
                          <a14:foregroundMark x1="59716" y1="91549" x2="77725" y2="85563"/>
                          <a14:backgroundMark x1="2844" y1="96831" x2="6635" y2="96831"/>
                          <a14:backgroundMark x1="21801" y1="53873" x2="20379" y2="58803"/>
                          <a14:backgroundMark x1="92891" y1="46831" x2="95735" y2="56338"/>
                          <a14:backgroundMark x1="94313" y1="55634" x2="94313" y2="64085"/>
                          <a14:backgroundMark x1="9479" y1="82042" x2="2844" y2="89789"/>
                          <a14:backgroundMark x1="87204" y1="81690" x2="94787" y2="64437"/>
                          <a14:backgroundMark x1="93839" y1="65845" x2="86730" y2="76056"/>
                          <a14:backgroundMark x1="86730" y1="76056" x2="87678" y2="81338"/>
                          <a14:backgroundMark x1="86256" y1="79577" x2="86256" y2="79577"/>
                          <a14:backgroundMark x1="85308" y1="78521" x2="85308" y2="78521"/>
                          <a14:backgroundMark x1="85308" y1="78521" x2="85308" y2="78521"/>
                          <a14:backgroundMark x1="89573" y1="70775" x2="89573" y2="70775"/>
                          <a14:backgroundMark x1="91469" y1="68662" x2="91469" y2="68662"/>
                          <a14:backgroundMark x1="92891" y1="66901" x2="92891" y2="66901"/>
                          <a14:backgroundMark x1="72038" y1="95423" x2="65403" y2="97535"/>
                          <a14:backgroundMark x1="92417" y1="46127" x2="93365" y2="48239"/>
                          <a14:backgroundMark x1="93839" y1="44718" x2="93365" y2="47183"/>
                          <a14:backgroundMark x1="92891" y1="43662" x2="93365" y2="461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6120" y="4611328"/>
              <a:ext cx="708580" cy="953729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CB273E9-8C02-4FD9-B47D-BACEC5CE73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r="1"/>
          <a:stretch/>
        </p:blipFill>
        <p:spPr>
          <a:xfrm>
            <a:off x="3113717" y="968727"/>
            <a:ext cx="1091661" cy="14906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9DC856-9181-4D60-9F45-5CEA4633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600" y="298240"/>
            <a:ext cx="4481135" cy="533928"/>
          </a:xfrm>
        </p:spPr>
        <p:txBody>
          <a:bodyPr lIns="78806" tIns="39404" rIns="78806" bIns="39404" anchor="t"/>
          <a:lstStyle/>
          <a:p>
            <a:r>
              <a:rPr lang="en-GB" sz="2796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Your turn: CPR (</a:t>
            </a:r>
            <a:r>
              <a:rPr lang="en-GB" sz="2796" err="1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Covid</a:t>
            </a:r>
            <a:r>
              <a:rPr lang="en-GB" sz="2796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4859A-839A-4000-B54A-BD07ABACA45B}"/>
              </a:ext>
            </a:extLst>
          </p:cNvPr>
          <p:cNvSpPr>
            <a:spLocks noChangeAspect="1"/>
          </p:cNvSpPr>
          <p:nvPr/>
        </p:nvSpPr>
        <p:spPr>
          <a:xfrm>
            <a:off x="428431" y="1041598"/>
            <a:ext cx="2981425" cy="190641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209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209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Call 999/112</a:t>
            </a:r>
          </a:p>
          <a:p>
            <a:pPr marL="129565" indent="-129565">
              <a:buFont typeface="Arial" panose="020B0604020202020204" pitchFamily="34" charset="0"/>
              <a:buChar char="•"/>
            </a:pPr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ask a helper to call 999 or 112 for emergency help while you start CPR</a:t>
            </a:r>
          </a:p>
          <a:p>
            <a:pPr marL="129565" indent="-129565">
              <a:buFont typeface="Arial" panose="020B0604020202020204" pitchFamily="34" charset="0"/>
              <a:buChar char="•"/>
            </a:pPr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Ask the helper to use the loudspeaker on their phone</a:t>
            </a:r>
          </a:p>
          <a:p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marL="129565" indent="-129565">
              <a:buFont typeface="Arial" panose="020B0604020202020204" pitchFamily="34" charset="0"/>
              <a:buChar char="•"/>
            </a:pPr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use your own phone on loudspeaker</a:t>
            </a:r>
          </a:p>
          <a:p>
            <a:pPr marL="129565" indent="-129565">
              <a:buFont typeface="Arial" panose="020B0604020202020204" pitchFamily="34" charset="0"/>
              <a:buChar char="•"/>
            </a:pPr>
            <a:endParaRPr lang="en-GB" sz="1058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Defibrillators: </a:t>
            </a:r>
          </a:p>
          <a:p>
            <a:pPr marL="129565" indent="-129565">
              <a:buFont typeface="Arial" panose="020B0604020202020204" pitchFamily="34" charset="0"/>
              <a:buChar char="•"/>
            </a:pPr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ask a helper to find and bring a defibrillator, if available. </a:t>
            </a:r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Stay with the casualty.</a:t>
            </a:r>
            <a:endParaRPr lang="en-GB" sz="10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4417111" y="1057684"/>
            <a:ext cx="2475404" cy="76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3"/>
              </a:spcAft>
            </a:pPr>
            <a:r>
              <a:rPr lang="en-GB" sz="1209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9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058" b="1">
                <a:latin typeface="Arial" panose="020B0604020202020204" pitchFamily="34" charset="0"/>
                <a:cs typeface="Arial" panose="020B0604020202020204" pitchFamily="34" charset="0"/>
              </a:rPr>
              <a:t>Before you start CPR, use a towel or piece of clothing and lay it over the mouth and nose of the casualty.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BB3BF0-E7AC-411F-86B5-26D04D92EBDD}"/>
              </a:ext>
            </a:extLst>
          </p:cNvPr>
          <p:cNvSpPr>
            <a:spLocks noChangeAspect="1"/>
          </p:cNvSpPr>
          <p:nvPr/>
        </p:nvSpPr>
        <p:spPr>
          <a:xfrm>
            <a:off x="3977416" y="3499491"/>
            <a:ext cx="3336892" cy="1534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9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GB" sz="1058">
                <a:latin typeface="Arial" panose="020B0604020202020204" pitchFamily="34" charset="0"/>
                <a:cs typeface="Arial" panose="020B0604020202020204" pitchFamily="34" charset="0"/>
              </a:rPr>
              <a:t>If the helper returns with a defibrillator, ask them to switch it on and follow the voice prompts while you continue with CPR</a:t>
            </a:r>
          </a:p>
          <a:p>
            <a:endParaRPr lang="en-GB" sz="1058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58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360" b="1">
                <a:latin typeface="Arial" panose="020B0604020202020204" pitchFamily="34" charset="0"/>
                <a:cs typeface="Arial" panose="020B0604020202020204" pitchFamily="34" charset="0"/>
              </a:rPr>
              <a:t>Wherever possible, the helper should keep a distance of 2m</a:t>
            </a:r>
            <a:endParaRPr lang="en-GB" sz="136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9146" indent="-199146">
              <a:spcAft>
                <a:spcPts val="453"/>
              </a:spcAft>
            </a:pPr>
            <a:endParaRPr lang="en-GB" sz="1209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57CAE-E014-47C5-BDD0-24909DB6D1A1}"/>
              </a:ext>
            </a:extLst>
          </p:cNvPr>
          <p:cNvSpPr txBox="1"/>
          <p:nvPr/>
        </p:nvSpPr>
        <p:spPr>
          <a:xfrm>
            <a:off x="850985" y="5315236"/>
            <a:ext cx="3492976" cy="25513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GB" sz="1058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 do this on someone if they are responsive!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E75607-ACC4-49BE-B63A-6E57BDF91BA9}"/>
              </a:ext>
            </a:extLst>
          </p:cNvPr>
          <p:cNvSpPr/>
          <p:nvPr/>
        </p:nvSpPr>
        <p:spPr>
          <a:xfrm>
            <a:off x="5202621" y="178289"/>
            <a:ext cx="3477422" cy="74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116" b="1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116" b="1" u="sng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116" b="1">
                <a:latin typeface="Arial" panose="020B0604020202020204" pitchFamily="34" charset="0"/>
                <a:cs typeface="Arial" panose="020B0604020202020204" pitchFamily="34" charset="0"/>
              </a:rPr>
              <a:t> put your face close to anyone else’s.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E50984-A822-4EFF-9674-13F60A2C4C0F}"/>
              </a:ext>
            </a:extLst>
          </p:cNvPr>
          <p:cNvSpPr>
            <a:spLocks noChangeAspect="1"/>
          </p:cNvSpPr>
          <p:nvPr/>
        </p:nvSpPr>
        <p:spPr>
          <a:xfrm>
            <a:off x="4406328" y="1834744"/>
            <a:ext cx="2601310" cy="993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9146" indent="-199146">
              <a:spcAft>
                <a:spcPts val="453"/>
              </a:spcAft>
            </a:pPr>
            <a:r>
              <a:rPr lang="en-GB" sz="1209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209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058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one hand</a:t>
            </a:r>
          </a:p>
          <a:p>
            <a:pPr marL="199146" indent="-199146">
              <a:buSzPct val="100000"/>
              <a:buFont typeface="Arial" panose="020B0604020202020204" pitchFamily="34" charset="0"/>
              <a:buChar char="•"/>
            </a:pPr>
            <a:r>
              <a:rPr lang="en-GB" sz="1058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centre of the chest</a:t>
            </a:r>
          </a:p>
          <a:p>
            <a:pPr marL="199146" indent="-199146">
              <a:buSzPct val="100000"/>
              <a:buFont typeface="Arial" panose="020B0604020202020204" pitchFamily="34" charset="0"/>
              <a:buChar char="•"/>
            </a:pPr>
            <a:r>
              <a:rPr lang="en-GB" sz="1058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the heel of the other hand on top</a:t>
            </a:r>
          </a:p>
          <a:p>
            <a:pPr marL="199146" indent="-199146">
              <a:buSzPct val="100000"/>
              <a:buFont typeface="Arial" panose="020B0604020202020204" pitchFamily="34" charset="0"/>
              <a:buChar char="•"/>
            </a:pPr>
            <a:r>
              <a:rPr lang="en-GB" sz="1058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Interlock your fingers to lift them off the chest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FEDDC-5F9F-42A1-9C2C-1B1861A59A84}"/>
              </a:ext>
            </a:extLst>
          </p:cNvPr>
          <p:cNvSpPr>
            <a:spLocks noChangeAspect="1"/>
          </p:cNvSpPr>
          <p:nvPr/>
        </p:nvSpPr>
        <p:spPr>
          <a:xfrm>
            <a:off x="428431" y="3426274"/>
            <a:ext cx="2653957" cy="14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9146" indent="-199146">
              <a:spcAft>
                <a:spcPts val="453"/>
              </a:spcAft>
            </a:pPr>
            <a:r>
              <a:rPr lang="en-GB" sz="1209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058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Begin chest compressions</a:t>
            </a:r>
          </a:p>
          <a:p>
            <a:pPr marL="215941" indent="-215941">
              <a:buSzPct val="100000"/>
              <a:buFont typeface="Arial" panose="020B0604020202020204" pitchFamily="34" charset="0"/>
              <a:buChar char="•"/>
            </a:pPr>
            <a:r>
              <a:rPr lang="en-GB" sz="1058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Lean over with your arms straight</a:t>
            </a:r>
          </a:p>
          <a:p>
            <a:pPr marL="215941" indent="-215941">
              <a:buSzPct val="100000"/>
              <a:buFont typeface="Arial" panose="020B0604020202020204" pitchFamily="34" charset="0"/>
              <a:buChar char="•"/>
            </a:pPr>
            <a:r>
              <a:rPr lang="en-GB" sz="1058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downwards on breastbone 30 times </a:t>
            </a:r>
          </a:p>
          <a:p>
            <a:pPr marL="215941" indent="-215941">
              <a:buSzPct val="100000"/>
              <a:buFont typeface="Arial" panose="020B0604020202020204" pitchFamily="34" charset="0"/>
              <a:buChar char="•"/>
            </a:pPr>
            <a:r>
              <a:rPr lang="en-GB" sz="1058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until emergency help arrives or a defibrillator is ready to be used</a:t>
            </a:r>
          </a:p>
          <a:p>
            <a:pPr>
              <a:buSzPct val="100000"/>
            </a:pPr>
            <a:endParaRPr lang="en-GB" sz="1058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51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48836A6-B552-453B-B706-A0B7D05E2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29" y="207965"/>
            <a:ext cx="8275382" cy="5057775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0C409-3CCA-48BD-87D2-FE46540C4DD3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30" y="478795"/>
            <a:ext cx="4192666" cy="551146"/>
          </a:xfrm>
        </p:spPr>
        <p:txBody>
          <a:bodyPr/>
          <a:lstStyle/>
          <a:p>
            <a:r>
              <a:rPr lang="en-GB"/>
              <a:t>Basic life support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2529E-DDBE-4997-AFC3-40C93B1F5F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1290" y="5251926"/>
            <a:ext cx="1756352" cy="309179"/>
          </a:xfrm>
        </p:spPr>
        <p:txBody>
          <a:bodyPr/>
          <a:lstStyle/>
          <a:p>
            <a:r>
              <a:rPr lang="en-GB"/>
              <a:t>KS2 – Basic life support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61E208C-0A75-4782-AB9C-099320769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38402" y="3747320"/>
            <a:ext cx="6705601" cy="1541044"/>
            <a:chOff x="1842654" y="-1271155"/>
            <a:chExt cx="6705601" cy="1541044"/>
          </a:xfrm>
        </p:grpSpPr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D09DAC8D-0AE5-4572-A257-1C765C7D0E57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9" name="Picture 8" descr="SJA logo on angled slice.psd">
              <a:extLst>
                <a:ext uri="{FF2B5EF4-FFF2-40B4-BE49-F238E27FC236}">
                  <a16:creationId xmlns:a16="http://schemas.microsoft.com/office/drawing/2014/main" id="{5B66C161-FC80-495E-972D-727D2D58C7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9994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C8A02-6108-417E-877C-C86BDEA5BD7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30" y="478795"/>
            <a:ext cx="4226226" cy="551146"/>
          </a:xfrm>
        </p:spPr>
        <p:txBody>
          <a:bodyPr/>
          <a:lstStyle/>
          <a:p>
            <a:r>
              <a:rPr lang="en-GB"/>
              <a:t>CPR sorting   A15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EA827C-7104-4AF1-986C-BC96E10441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643C5E-FD83-45AB-AA7B-876CAC560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185" y="1144921"/>
            <a:ext cx="6736011" cy="35847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868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C8A02-6108-417E-877C-C86BDEA5BD7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30" y="478795"/>
            <a:ext cx="6669889" cy="551146"/>
          </a:xfrm>
        </p:spPr>
        <p:txBody>
          <a:bodyPr lIns="74441" tIns="37221" rIns="74441" bIns="37221" anchor="t"/>
          <a:lstStyle/>
          <a:p>
            <a:r>
              <a:rPr lang="en-GB"/>
              <a:t>CPR sorting answers    A15a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EA827C-7104-4AF1-986C-BC96E10441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DDCD94-746A-4C10-B86B-E80DBAB08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504" y="1129352"/>
            <a:ext cx="5791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1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7D7E39-6DB4-4CFC-AE55-C15706B501E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29" y="478795"/>
            <a:ext cx="1625929" cy="551146"/>
          </a:xfrm>
        </p:spPr>
        <p:txBody>
          <a:bodyPr/>
          <a:lstStyle/>
          <a:p>
            <a:r>
              <a:rPr lang="en-GB"/>
              <a:t>Recap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5E59B-33EE-4936-92C7-7AFD9A0CFC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1F8749-D1A2-47AA-BC34-5367E5BCDEE5}"/>
              </a:ext>
            </a:extLst>
          </p:cNvPr>
          <p:cNvSpPr txBox="1"/>
          <p:nvPr/>
        </p:nvSpPr>
        <p:spPr>
          <a:xfrm>
            <a:off x="3665624" y="1029943"/>
            <a:ext cx="220578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Primary Survey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3C6D3C-60C5-4ABB-BD15-DC2DA2FAA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62901" flipH="1">
            <a:off x="3682665" y="1401675"/>
            <a:ext cx="219234" cy="438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B67A49-4059-4A09-A451-0F55E8F91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59730">
            <a:off x="3211773" y="1753365"/>
            <a:ext cx="221109" cy="4384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7261C7-BD3A-46D6-A820-69AAC23EE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55029" flipH="1">
            <a:off x="5385223" y="1735124"/>
            <a:ext cx="219234" cy="438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DD3B26-ACF9-40CB-B612-36C63FB8D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39701">
            <a:off x="4902987" y="1404875"/>
            <a:ext cx="221109" cy="43846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B069971-CCBD-42E4-8AC2-BFB2CD976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1629" y="2331755"/>
            <a:ext cx="3997919" cy="228271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54D81E8-9430-4A44-B842-931583F06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54457" y="2345430"/>
            <a:ext cx="3997919" cy="228271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3E8779-F31C-4417-A9F0-A9974B3EE693}"/>
              </a:ext>
            </a:extLst>
          </p:cNvPr>
          <p:cNvSpPr txBox="1"/>
          <p:nvPr/>
        </p:nvSpPr>
        <p:spPr>
          <a:xfrm>
            <a:off x="491627" y="2336746"/>
            <a:ext cx="39979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Breathing normally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DABDF6A-6CDA-47D9-8122-FBD450B96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67638" flipH="1">
            <a:off x="2398084" y="2681830"/>
            <a:ext cx="319796" cy="45867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CEB759C-E4AC-46E3-9856-43186F6DF8AD}"/>
              </a:ext>
            </a:extLst>
          </p:cNvPr>
          <p:cNvSpPr txBox="1"/>
          <p:nvPr/>
        </p:nvSpPr>
        <p:spPr>
          <a:xfrm>
            <a:off x="491625" y="3196755"/>
            <a:ext cx="39979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Recovery position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2C9B906-FBF6-4376-8930-7113D2D5F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67638" flipH="1">
            <a:off x="2344153" y="3548929"/>
            <a:ext cx="319796" cy="4586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C857EC2-7EA4-4A93-AA4C-617F390ADD62}"/>
              </a:ext>
            </a:extLst>
          </p:cNvPr>
          <p:cNvSpPr txBox="1"/>
          <p:nvPr/>
        </p:nvSpPr>
        <p:spPr>
          <a:xfrm>
            <a:off x="475828" y="4056217"/>
            <a:ext cx="39979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Make sure help is coming and give the casualty care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84EE59-E0C6-4324-AD2B-FB87120E4F99}"/>
              </a:ext>
            </a:extLst>
          </p:cNvPr>
          <p:cNvSpPr txBox="1"/>
          <p:nvPr/>
        </p:nvSpPr>
        <p:spPr>
          <a:xfrm>
            <a:off x="4654456" y="2329498"/>
            <a:ext cx="399791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Not breathing normally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A4EF51-74F8-4CC7-9133-C8372B7D8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67638" flipH="1">
            <a:off x="6493515" y="2681598"/>
            <a:ext cx="319796" cy="4586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859E22B-2961-483E-91FE-B400301D7A8F}"/>
              </a:ext>
            </a:extLst>
          </p:cNvPr>
          <p:cNvSpPr txBox="1"/>
          <p:nvPr/>
        </p:nvSpPr>
        <p:spPr>
          <a:xfrm>
            <a:off x="4654456" y="3194506"/>
            <a:ext cx="39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Call for help and send a bystander for an AED if available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7B284A4-C7B1-42F6-8713-940BD0FD8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67638" flipH="1">
            <a:off x="6525838" y="3707734"/>
            <a:ext cx="319796" cy="45867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AB41308-D450-4BD0-9868-FF79453E64A0}"/>
              </a:ext>
            </a:extLst>
          </p:cNvPr>
          <p:cNvSpPr txBox="1"/>
          <p:nvPr/>
        </p:nvSpPr>
        <p:spPr>
          <a:xfrm>
            <a:off x="4670259" y="4206586"/>
            <a:ext cx="399791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CPR</a:t>
            </a:r>
          </a:p>
        </p:txBody>
      </p:sp>
    </p:spTree>
    <p:extLst>
      <p:ext uri="{BB962C8B-B14F-4D97-AF65-F5344CB8AC3E}">
        <p14:creationId xmlns:p14="http://schemas.microsoft.com/office/powerpoint/2010/main" val="31177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C988C155-018A-471A-B1B7-FF4FC050F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765" y="2214421"/>
            <a:ext cx="1743594" cy="174359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54436-4320-4D37-A0BF-830F1F5C4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3059" y="1298808"/>
            <a:ext cx="6346838" cy="472946"/>
          </a:xfrm>
        </p:spPr>
        <p:txBody>
          <a:bodyPr lIns="63833" tIns="31917" rIns="63833" bIns="31917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100" b="1">
                <a:solidFill>
                  <a:schemeClr val="tx1"/>
                </a:solidFill>
                <a:ea typeface="MS PGothic"/>
                <a:cs typeface="Arial"/>
              </a:rPr>
              <a:t>Pause for thought...</a:t>
            </a:r>
          </a:p>
          <a:p>
            <a:pPr marL="0" indent="0" algn="ctr">
              <a:buNone/>
            </a:pPr>
            <a:r>
              <a:rPr lang="en-US" sz="1100" b="1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Which actions do you think are most important when caring for a casualty?</a:t>
            </a:r>
            <a:endParaRPr lang="en-US" sz="1800">
              <a:solidFill>
                <a:schemeClr val="tx1"/>
              </a:solidFill>
            </a:endParaRPr>
          </a:p>
          <a:p>
            <a:pPr marL="238760" indent="-238760"/>
            <a:endParaRPr lang="en-GB" sz="2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5033B3-2916-4029-8A3D-5E50E7400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12" y="648065"/>
            <a:ext cx="3296496" cy="622575"/>
          </a:xfrm>
          <a:solidFill>
            <a:srgbClr val="009F4D"/>
          </a:solidFill>
        </p:spPr>
        <p:txBody>
          <a:bodyPr/>
          <a:lstStyle/>
          <a:p>
            <a:r>
              <a:rPr lang="en-US" sz="3700">
                <a:latin typeface="Arial" panose="020B0604020202020204" pitchFamily="34" charset="0"/>
                <a:cs typeface="Arial" panose="020B0604020202020204" pitchFamily="34" charset="0"/>
              </a:rPr>
              <a:t>Casualty care</a:t>
            </a:r>
            <a:endParaRPr lang="en-GB" sz="3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50B22C-556F-489E-B9C0-2FEF63A53987}"/>
              </a:ext>
            </a:extLst>
          </p:cNvPr>
          <p:cNvGrpSpPr/>
          <p:nvPr/>
        </p:nvGrpSpPr>
        <p:grpSpPr>
          <a:xfrm>
            <a:off x="630738" y="2678197"/>
            <a:ext cx="1551847" cy="816043"/>
            <a:chOff x="630738" y="2678197"/>
            <a:chExt cx="1551847" cy="816043"/>
          </a:xfrm>
        </p:grpSpPr>
        <p:sp>
          <p:nvSpPr>
            <p:cNvPr id="31" name="Thought Bubble: Cloud 30">
              <a:extLst>
                <a:ext uri="{FF2B5EF4-FFF2-40B4-BE49-F238E27FC236}">
                  <a16:creationId xmlns:a16="http://schemas.microsoft.com/office/drawing/2014/main" id="{C2EF7674-77E8-40CC-B604-48D255B9B29B}"/>
                </a:ext>
              </a:extLst>
            </p:cNvPr>
            <p:cNvSpPr/>
            <p:nvPr/>
          </p:nvSpPr>
          <p:spPr>
            <a:xfrm flipH="1">
              <a:off x="630738" y="2678197"/>
              <a:ext cx="1551847" cy="816043"/>
            </a:xfrm>
            <a:prstGeom prst="cloudCallout">
              <a:avLst>
                <a:gd name="adj1" fmla="val -127852"/>
                <a:gd name="adj2" fmla="val 1380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F70CD7-150B-4F84-92CD-95DFE3949195}"/>
                </a:ext>
              </a:extLst>
            </p:cNvPr>
            <p:cNvSpPr txBox="1"/>
            <p:nvPr/>
          </p:nvSpPr>
          <p:spPr>
            <a:xfrm>
              <a:off x="912618" y="2851540"/>
              <a:ext cx="988088" cy="4693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Remain calm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BE1FB47-9863-47B2-8064-2777F3BF1A3B}"/>
              </a:ext>
            </a:extLst>
          </p:cNvPr>
          <p:cNvGrpSpPr/>
          <p:nvPr/>
        </p:nvGrpSpPr>
        <p:grpSpPr>
          <a:xfrm>
            <a:off x="5683784" y="4106605"/>
            <a:ext cx="1551847" cy="816043"/>
            <a:chOff x="5683784" y="4106605"/>
            <a:chExt cx="1551847" cy="816043"/>
          </a:xfrm>
        </p:grpSpPr>
        <p:sp>
          <p:nvSpPr>
            <p:cNvPr id="36" name="Thought Bubble: Cloud 35">
              <a:extLst>
                <a:ext uri="{FF2B5EF4-FFF2-40B4-BE49-F238E27FC236}">
                  <a16:creationId xmlns:a16="http://schemas.microsoft.com/office/drawing/2014/main" id="{B801C17F-BDF6-48BB-9CCD-D509193E2498}"/>
                </a:ext>
              </a:extLst>
            </p:cNvPr>
            <p:cNvSpPr/>
            <p:nvPr/>
          </p:nvSpPr>
          <p:spPr>
            <a:xfrm flipH="1">
              <a:off x="5683784" y="4106605"/>
              <a:ext cx="1551847" cy="816043"/>
            </a:xfrm>
            <a:prstGeom prst="cloudCallout">
              <a:avLst>
                <a:gd name="adj1" fmla="val 69579"/>
                <a:gd name="adj2" fmla="val -78657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3E815A-E2C4-438C-8DD6-7C118CFC92E5}"/>
                </a:ext>
              </a:extLst>
            </p:cNvPr>
            <p:cNvSpPr txBox="1"/>
            <p:nvPr/>
          </p:nvSpPr>
          <p:spPr>
            <a:xfrm>
              <a:off x="5965663" y="4286802"/>
              <a:ext cx="988088" cy="4693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Reassure casualty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16D645-9BEB-4EEC-B232-04F2938B386E}"/>
              </a:ext>
            </a:extLst>
          </p:cNvPr>
          <p:cNvGrpSpPr/>
          <p:nvPr/>
        </p:nvGrpSpPr>
        <p:grpSpPr>
          <a:xfrm>
            <a:off x="2280061" y="1828533"/>
            <a:ext cx="1551847" cy="816043"/>
            <a:chOff x="2280061" y="1828533"/>
            <a:chExt cx="1551847" cy="816043"/>
          </a:xfrm>
        </p:grpSpPr>
        <p:sp>
          <p:nvSpPr>
            <p:cNvPr id="7" name="Thought Bubble: Cloud 6">
              <a:extLst>
                <a:ext uri="{FF2B5EF4-FFF2-40B4-BE49-F238E27FC236}">
                  <a16:creationId xmlns:a16="http://schemas.microsoft.com/office/drawing/2014/main" id="{CAF8AA3D-EEC9-4C12-BC3D-454AFA14E07D}"/>
                </a:ext>
              </a:extLst>
            </p:cNvPr>
            <p:cNvSpPr/>
            <p:nvPr/>
          </p:nvSpPr>
          <p:spPr>
            <a:xfrm flipH="1">
              <a:off x="2280061" y="1828533"/>
              <a:ext cx="1551847" cy="816043"/>
            </a:xfrm>
            <a:prstGeom prst="cloudCallout">
              <a:avLst>
                <a:gd name="adj1" fmla="val -65103"/>
                <a:gd name="adj2" fmla="val 49403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7175933-06E2-4127-BD71-2B2E2E562C03}"/>
                </a:ext>
              </a:extLst>
            </p:cNvPr>
            <p:cNvSpPr txBox="1"/>
            <p:nvPr/>
          </p:nvSpPr>
          <p:spPr>
            <a:xfrm>
              <a:off x="2612494" y="2043326"/>
              <a:ext cx="834991" cy="2808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Get help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A22BFE-208C-4CFF-AA05-F3C4ED143185}"/>
              </a:ext>
            </a:extLst>
          </p:cNvPr>
          <p:cNvGrpSpPr/>
          <p:nvPr/>
        </p:nvGrpSpPr>
        <p:grpSpPr>
          <a:xfrm>
            <a:off x="5054602" y="1799922"/>
            <a:ext cx="1774789" cy="816043"/>
            <a:chOff x="5054602" y="1799922"/>
            <a:chExt cx="1551847" cy="816043"/>
          </a:xfrm>
        </p:grpSpPr>
        <p:sp>
          <p:nvSpPr>
            <p:cNvPr id="39" name="Thought Bubble: Cloud 38">
              <a:extLst>
                <a:ext uri="{FF2B5EF4-FFF2-40B4-BE49-F238E27FC236}">
                  <a16:creationId xmlns:a16="http://schemas.microsoft.com/office/drawing/2014/main" id="{CA563CC4-8621-4FC6-BC63-9B7C3E12A933}"/>
                </a:ext>
              </a:extLst>
            </p:cNvPr>
            <p:cNvSpPr/>
            <p:nvPr/>
          </p:nvSpPr>
          <p:spPr>
            <a:xfrm flipH="1">
              <a:off x="5054602" y="1799922"/>
              <a:ext cx="1551847" cy="816043"/>
            </a:xfrm>
            <a:prstGeom prst="cloudCallout">
              <a:avLst>
                <a:gd name="adj1" fmla="val 53509"/>
                <a:gd name="adj2" fmla="val 53769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2B4BA5-18EF-40DA-8326-94A4880B92DE}"/>
                </a:ext>
              </a:extLst>
            </p:cNvPr>
            <p:cNvSpPr txBox="1"/>
            <p:nvPr/>
          </p:nvSpPr>
          <p:spPr>
            <a:xfrm>
              <a:off x="5413030" y="1953691"/>
              <a:ext cx="834992" cy="4693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No food or drink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03DB02D-99FF-4420-B6DA-5A0AA3D58F82}"/>
              </a:ext>
            </a:extLst>
          </p:cNvPr>
          <p:cNvGrpSpPr/>
          <p:nvPr/>
        </p:nvGrpSpPr>
        <p:grpSpPr>
          <a:xfrm>
            <a:off x="6830307" y="2449478"/>
            <a:ext cx="1551847" cy="816043"/>
            <a:chOff x="6830307" y="2449478"/>
            <a:chExt cx="1551847" cy="816043"/>
          </a:xfrm>
        </p:grpSpPr>
        <p:sp>
          <p:nvSpPr>
            <p:cNvPr id="38" name="Thought Bubble: Cloud 37">
              <a:extLst>
                <a:ext uri="{FF2B5EF4-FFF2-40B4-BE49-F238E27FC236}">
                  <a16:creationId xmlns:a16="http://schemas.microsoft.com/office/drawing/2014/main" id="{1802C5D4-DE1D-4A7D-90BA-37112BAAAF0B}"/>
                </a:ext>
              </a:extLst>
            </p:cNvPr>
            <p:cNvSpPr/>
            <p:nvPr/>
          </p:nvSpPr>
          <p:spPr>
            <a:xfrm flipH="1">
              <a:off x="6830307" y="2449478"/>
              <a:ext cx="1551847" cy="816043"/>
            </a:xfrm>
            <a:prstGeom prst="cloudCallout">
              <a:avLst>
                <a:gd name="adj1" fmla="val 118554"/>
                <a:gd name="adj2" fmla="val 24664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C5D97C-5672-4FEB-970A-46FC3DFA2C3A}"/>
                </a:ext>
              </a:extLst>
            </p:cNvPr>
            <p:cNvSpPr txBox="1"/>
            <p:nvPr/>
          </p:nvSpPr>
          <p:spPr>
            <a:xfrm>
              <a:off x="7115120" y="2504856"/>
              <a:ext cx="982222" cy="657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Prevent condition worsening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3C0CB0-ACA8-4C0E-B1D6-3A9F6F1AA3C9}"/>
              </a:ext>
            </a:extLst>
          </p:cNvPr>
          <p:cNvGrpSpPr/>
          <p:nvPr/>
        </p:nvGrpSpPr>
        <p:grpSpPr>
          <a:xfrm>
            <a:off x="3808187" y="4416192"/>
            <a:ext cx="1551847" cy="816043"/>
            <a:chOff x="3819703" y="4271244"/>
            <a:chExt cx="1551847" cy="816043"/>
          </a:xfrm>
        </p:grpSpPr>
        <p:sp>
          <p:nvSpPr>
            <p:cNvPr id="35" name="Thought Bubble: Cloud 34">
              <a:extLst>
                <a:ext uri="{FF2B5EF4-FFF2-40B4-BE49-F238E27FC236}">
                  <a16:creationId xmlns:a16="http://schemas.microsoft.com/office/drawing/2014/main" id="{EFBDB953-0A2C-4FE0-A794-393EED617AB7}"/>
                </a:ext>
              </a:extLst>
            </p:cNvPr>
            <p:cNvSpPr/>
            <p:nvPr/>
          </p:nvSpPr>
          <p:spPr>
            <a:xfrm flipH="1">
              <a:off x="3819703" y="4271244"/>
              <a:ext cx="1551847" cy="816043"/>
            </a:xfrm>
            <a:prstGeom prst="cloudCallout">
              <a:avLst>
                <a:gd name="adj1" fmla="val -58"/>
                <a:gd name="adj2" fmla="val -96120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94C957D-0A3D-438E-B4DF-0F213992E79D}"/>
                </a:ext>
              </a:extLst>
            </p:cNvPr>
            <p:cNvSpPr txBox="1"/>
            <p:nvPr/>
          </p:nvSpPr>
          <p:spPr>
            <a:xfrm>
              <a:off x="3917797" y="4401001"/>
              <a:ext cx="1337644" cy="4693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Communicate well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3A909E-096A-429A-8C54-0F54563A655C}"/>
              </a:ext>
            </a:extLst>
          </p:cNvPr>
          <p:cNvGrpSpPr/>
          <p:nvPr/>
        </p:nvGrpSpPr>
        <p:grpSpPr>
          <a:xfrm>
            <a:off x="1675630" y="3900314"/>
            <a:ext cx="1808807" cy="1044240"/>
            <a:chOff x="1675630" y="3900314"/>
            <a:chExt cx="1808807" cy="1044240"/>
          </a:xfrm>
        </p:grpSpPr>
        <p:sp>
          <p:nvSpPr>
            <p:cNvPr id="34" name="Thought Bubble: Cloud 33">
              <a:extLst>
                <a:ext uri="{FF2B5EF4-FFF2-40B4-BE49-F238E27FC236}">
                  <a16:creationId xmlns:a16="http://schemas.microsoft.com/office/drawing/2014/main" id="{A9163A29-0D2E-452E-AD49-6735E9360D6D}"/>
                </a:ext>
              </a:extLst>
            </p:cNvPr>
            <p:cNvSpPr/>
            <p:nvPr/>
          </p:nvSpPr>
          <p:spPr>
            <a:xfrm flipH="1">
              <a:off x="1675630" y="3900314"/>
              <a:ext cx="1808807" cy="1044240"/>
            </a:xfrm>
            <a:prstGeom prst="cloudCallout">
              <a:avLst>
                <a:gd name="adj1" fmla="val -55641"/>
                <a:gd name="adj2" fmla="val -72048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1457DDF-9A41-4A0B-A545-C539F6576A6D}"/>
                </a:ext>
              </a:extLst>
            </p:cNvPr>
            <p:cNvSpPr txBox="1"/>
            <p:nvPr/>
          </p:nvSpPr>
          <p:spPr>
            <a:xfrm>
              <a:off x="2023497" y="4070453"/>
              <a:ext cx="1125674" cy="657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Treat with dignity and respect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D5C9037-416F-4C3A-8A3C-0D56C0832683}"/>
              </a:ext>
            </a:extLst>
          </p:cNvPr>
          <p:cNvGrpSpPr/>
          <p:nvPr/>
        </p:nvGrpSpPr>
        <p:grpSpPr>
          <a:xfrm>
            <a:off x="6829391" y="3455309"/>
            <a:ext cx="1551847" cy="816043"/>
            <a:chOff x="6829391" y="3455309"/>
            <a:chExt cx="1551847" cy="816043"/>
          </a:xfrm>
        </p:grpSpPr>
        <p:sp>
          <p:nvSpPr>
            <p:cNvPr id="37" name="Thought Bubble: Cloud 36">
              <a:extLst>
                <a:ext uri="{FF2B5EF4-FFF2-40B4-BE49-F238E27FC236}">
                  <a16:creationId xmlns:a16="http://schemas.microsoft.com/office/drawing/2014/main" id="{3A2AC818-E932-4D72-A7AF-EE4CF9B78EFF}"/>
                </a:ext>
              </a:extLst>
            </p:cNvPr>
            <p:cNvSpPr/>
            <p:nvPr/>
          </p:nvSpPr>
          <p:spPr>
            <a:xfrm flipH="1">
              <a:off x="6829391" y="3455309"/>
              <a:ext cx="1551847" cy="816043"/>
            </a:xfrm>
            <a:prstGeom prst="cloudCallout">
              <a:avLst>
                <a:gd name="adj1" fmla="val 110902"/>
                <a:gd name="adj2" fmla="val -45187"/>
              </a:avLst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89EDB75-76A7-4B6B-B2A7-98671C4F6176}"/>
                </a:ext>
              </a:extLst>
            </p:cNvPr>
            <p:cNvSpPr txBox="1"/>
            <p:nvPr/>
          </p:nvSpPr>
          <p:spPr>
            <a:xfrm>
              <a:off x="7148638" y="3628652"/>
              <a:ext cx="834991" cy="4693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55969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225" b="1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rPr>
                <a:t>Keep warm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225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446F9-1E49-4338-9D55-B65B1D6B88D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9" y="478795"/>
            <a:ext cx="4689971" cy="551146"/>
          </a:xfrm>
        </p:spPr>
        <p:txBody>
          <a:bodyPr/>
          <a:lstStyle/>
          <a:p>
            <a:r>
              <a:rPr lang="en-GB"/>
              <a:t>Check your learning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B1CC36-4AE6-43E0-8CB5-8554F00EAF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10573CB-DB8A-464C-94E7-B78C93A9C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828" y="789759"/>
            <a:ext cx="536725" cy="5367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96A1B7-9593-454E-901A-E6BCBA7BC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31" y="778492"/>
            <a:ext cx="536725" cy="5367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199DCA-25B7-4376-AA84-1FC3EDEC7232}"/>
              </a:ext>
            </a:extLst>
          </p:cNvPr>
          <p:cNvSpPr txBox="1"/>
          <p:nvPr/>
        </p:nvSpPr>
        <p:spPr>
          <a:xfrm>
            <a:off x="7203167" y="1291618"/>
            <a:ext cx="229792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YES      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EE67B9-850B-4F6B-8B4A-70F5A44C5F97}"/>
              </a:ext>
            </a:extLst>
          </p:cNvPr>
          <p:cNvSpPr txBox="1">
            <a:spLocks noChangeAspect="1"/>
          </p:cNvSpPr>
          <p:nvPr/>
        </p:nvSpPr>
        <p:spPr>
          <a:xfrm>
            <a:off x="430176" y="1246996"/>
            <a:ext cx="6611566" cy="4296837"/>
          </a:xfrm>
          <a:prstGeom prst="rect">
            <a:avLst/>
          </a:prstGeom>
          <a:noFill/>
        </p:spPr>
        <p:txBody>
          <a:bodyPr wrap="square" lIns="74441" tIns="37221" rIns="74441" bIns="37221" rtlCol="0" anchor="t">
            <a:spAutoFit/>
          </a:bodyPr>
          <a:lstStyle/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US" sz="1700" b="1"/>
              <a:t>I am able to:</a:t>
            </a:r>
            <a:br>
              <a:rPr lang="en-US" sz="1700" b="1"/>
            </a:br>
            <a:endParaRPr lang="en-US" sz="1700" b="1"/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1700" b="1"/>
              <a:t>I am able to do a primary survey</a:t>
            </a:r>
            <a:endParaRPr lang="en-GB" sz="1700" b="1">
              <a:cs typeface="Arial"/>
            </a:endParaRP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US" sz="1700" b="1"/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1700" b="1"/>
              <a:t>I can place an unresponsive casualty, who is breathing normally, in to the recovery position</a:t>
            </a:r>
            <a:endParaRPr lang="en-GB" sz="1700" b="1">
              <a:cs typeface="Arial"/>
            </a:endParaRP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GB" sz="1700" b="1"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1700" b="1"/>
              <a:t>I know when and how to deliver CPR to an unresponsive casualty who is not breathing normally </a:t>
            </a:r>
            <a:r>
              <a:rPr lang="en-GB" sz="1200" b="1"/>
              <a:t>(+year 5)</a:t>
            </a:r>
            <a:endParaRPr lang="en-GB" sz="1200" b="1">
              <a:cs typeface="Arial"/>
            </a:endParaRP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GB" sz="1700" b="1"/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GB" sz="1700" b="1"/>
              <a:t>I can get help and tell someone else how to deliver CPR to an unresponsive casualty who is not breathing normally    </a:t>
            </a:r>
            <a:r>
              <a:rPr lang="en-GB" sz="1200" b="1"/>
              <a:t>(-year 5)</a:t>
            </a:r>
            <a:endParaRPr lang="en-GB" sz="1400" b="1">
              <a:cs typeface="Times"/>
            </a:endParaRP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GB" sz="2000" b="1">
              <a:cs typeface="Time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43A919-3C1E-4B13-97B1-550C81826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26355" y="1842298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5E828A-0FDD-4309-91F1-0F1A38F6B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07097" y="1842297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B12EC3-1F3F-4425-9649-CC299C0CB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26355" y="2488327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34E27C-D8FA-432A-AE91-42B43009B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07097" y="2488326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B275D5-D153-44E5-896C-4D7702359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26355" y="3360085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471768-9602-4E90-99F8-9DF9047F5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07097" y="3360084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623796-AD47-49A3-B9DB-1B94FF58C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34376" y="4302536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EFA22F1-A337-42D6-A5B6-8E6FFC9F1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15118" y="4302535"/>
            <a:ext cx="336625" cy="309179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12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B549AE4-49F8-4542-A663-F461AC98C8C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9" y="478795"/>
            <a:ext cx="5670966" cy="551146"/>
          </a:xfrm>
        </p:spPr>
        <p:txBody>
          <a:bodyPr/>
          <a:lstStyle/>
          <a:p>
            <a:r>
              <a:rPr lang="en-GB"/>
              <a:t>Information and support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6894B-CF5B-42B5-9E1B-CA4193AEE2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9AC90E-D509-416B-ADFF-AC7FE7D3599B}"/>
              </a:ext>
            </a:extLst>
          </p:cNvPr>
          <p:cNvSpPr txBox="1"/>
          <p:nvPr/>
        </p:nvSpPr>
        <p:spPr>
          <a:xfrm>
            <a:off x="421331" y="1212233"/>
            <a:ext cx="8335437" cy="6573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2188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836" b="1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If any of the content in this session has upset or concerned you please discuss this with one of the teachers at your school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BAF36C-FBB3-4071-A15D-0D06932A6D5A}"/>
              </a:ext>
            </a:extLst>
          </p:cNvPr>
          <p:cNvSpPr txBox="1"/>
          <p:nvPr/>
        </p:nvSpPr>
        <p:spPr>
          <a:xfrm>
            <a:off x="421331" y="3845409"/>
            <a:ext cx="6083717" cy="93435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2188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800" b="1">
                <a:solidFill>
                  <a:sysClr val="windowText" lastClr="000000"/>
                </a:solidFill>
                <a:latin typeface="Arial"/>
                <a:ea typeface="MS PGothic"/>
                <a:cs typeface="Arial"/>
              </a:rPr>
              <a:t>Further information linked to first aid can be found at:</a:t>
            </a:r>
          </a:p>
          <a:p>
            <a:pPr marL="342900" indent="-342900" defTabSz="621884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www.sja.org.uk</a:t>
            </a:r>
            <a:endParaRPr lang="en-GB" sz="1836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indent="-342900" defTabSz="621884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www.asthma.org.uk</a:t>
            </a: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E4D77-2157-4ADE-9A4E-EEB5E8FBF08B}"/>
              </a:ext>
            </a:extLst>
          </p:cNvPr>
          <p:cNvSpPr txBox="1"/>
          <p:nvPr/>
        </p:nvSpPr>
        <p:spPr>
          <a:xfrm>
            <a:off x="421331" y="2156201"/>
            <a:ext cx="4414879" cy="12223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2188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836" b="1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Further support can be found at</a:t>
            </a: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:</a:t>
            </a:r>
          </a:p>
          <a:p>
            <a:pPr marL="342900" indent="-342900" defTabSz="621884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</a:t>
            </a:r>
            <a:endParaRPr lang="en-GB" sz="1836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indent="-342900" defTabSz="621884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www.youngminds.org.uk</a:t>
            </a:r>
            <a:endParaRPr lang="en-GB" sz="1836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indent="-342900" defTabSz="621884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www.samaritans.org</a:t>
            </a:r>
            <a:r>
              <a:rPr lang="en-GB" sz="1836">
                <a:solidFill>
                  <a:sysClr val="windowText" lastClr="00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398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F3B9D-D5A3-4B6B-B3D6-8015C46F1F7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392382" y="335145"/>
            <a:ext cx="6359236" cy="551146"/>
          </a:xfrm>
          <a:solidFill>
            <a:schemeClr val="tx1"/>
          </a:solidFill>
        </p:spPr>
        <p:txBody>
          <a:bodyPr/>
          <a:lstStyle/>
          <a:p>
            <a:r>
              <a:rPr lang="en-GB"/>
              <a:t>Thank you!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3886B6-9D4F-42FE-B0B2-DA9EE8F43E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72EA3E0-6CFA-48BD-9253-A38CA65B7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11" y="1116012"/>
            <a:ext cx="79502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7CA8391-864D-40D3-94F5-9F99EDE13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38212" y="4572000"/>
            <a:ext cx="2109536" cy="96948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69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FFD81-B1EA-40B5-8231-B6C1C121B523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9" y="478795"/>
            <a:ext cx="4461837" cy="551146"/>
          </a:xfrm>
        </p:spPr>
        <p:txBody>
          <a:bodyPr/>
          <a:lstStyle/>
          <a:p>
            <a:r>
              <a:rPr lang="en-GB"/>
              <a:t>Casualty care   A17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7DE18B-1540-437C-800D-9A92E6333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E4641A3-1725-49E5-A1EA-2C6C098C9182}"/>
              </a:ext>
            </a:extLst>
          </p:cNvPr>
          <p:cNvSpPr txBox="1">
            <a:spLocks noChangeAspect="1" noChangeArrowheads="1"/>
          </p:cNvSpPr>
          <p:nvPr/>
        </p:nvSpPr>
        <p:spPr>
          <a:xfrm>
            <a:off x="3" y="1044445"/>
            <a:ext cx="9143999" cy="704147"/>
          </a:xfrm>
          <a:prstGeom prst="rect">
            <a:avLst/>
          </a:prstGeom>
        </p:spPr>
        <p:txBody>
          <a:bodyPr lIns="74441" tIns="37221" rIns="74441" bIns="37221"/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791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6075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6438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455" indent="-234455" algn="ctr">
              <a:buNone/>
            </a:pPr>
            <a:r>
              <a:rPr lang="en-GB" altLang="en-US" sz="1800" b="1">
                <a:latin typeface="Arial"/>
                <a:cs typeface="Arial"/>
              </a:rPr>
              <a:t>There are lots of things to remember when taking care of somebody.</a:t>
            </a:r>
            <a:br>
              <a:rPr lang="en-GB" altLang="en-US" sz="1800" b="1">
                <a:latin typeface="Arial"/>
                <a:cs typeface="Arial"/>
              </a:rPr>
            </a:br>
            <a:r>
              <a:rPr lang="en-GB" altLang="en-US" sz="1800">
                <a:latin typeface="Arial"/>
                <a:cs typeface="Arial"/>
              </a:rPr>
              <a:t>Which </a:t>
            </a:r>
            <a:r>
              <a:rPr lang="en-GB" altLang="en-US" sz="1800" u="sng">
                <a:latin typeface="Arial"/>
                <a:cs typeface="Arial"/>
              </a:rPr>
              <a:t>three</a:t>
            </a:r>
            <a:r>
              <a:rPr lang="en-GB" altLang="en-US" sz="1800">
                <a:latin typeface="Arial"/>
                <a:cs typeface="Arial"/>
              </a:rPr>
              <a:t> of these casualty care actions are the most important?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B18448-0B9C-45E3-9754-37BA1DE75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50510" y="2049685"/>
            <a:ext cx="7878628" cy="3166964"/>
            <a:chOff x="603924" y="1891645"/>
            <a:chExt cx="7878628" cy="3166964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223E53F-6AB9-4EDB-99A2-54A28010C246}"/>
                </a:ext>
              </a:extLst>
            </p:cNvPr>
            <p:cNvSpPr/>
            <p:nvPr/>
          </p:nvSpPr>
          <p:spPr>
            <a:xfrm>
              <a:off x="603924" y="1891645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Remain calm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80C5350-59AA-47BB-8AE1-9C33DF3659FE}"/>
                </a:ext>
              </a:extLst>
            </p:cNvPr>
            <p:cNvSpPr/>
            <p:nvPr/>
          </p:nvSpPr>
          <p:spPr>
            <a:xfrm>
              <a:off x="2264281" y="2727158"/>
              <a:ext cx="1465508" cy="543798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Reassure the casualty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F9A273A-704D-4415-8D2E-4ECC02798A8F}"/>
                </a:ext>
              </a:extLst>
            </p:cNvPr>
            <p:cNvSpPr/>
            <p:nvPr/>
          </p:nvSpPr>
          <p:spPr>
            <a:xfrm>
              <a:off x="6399288" y="2071814"/>
              <a:ext cx="2083264" cy="797867"/>
            </a:xfrm>
            <a:prstGeom prst="roundRect">
              <a:avLst/>
            </a:prstGeom>
            <a:noFill/>
            <a:ln w="28575">
              <a:solidFill>
                <a:srgbClr val="00AC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Treat the casualty with dignity and respect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C92BD2-EAC1-4FD9-A16C-539A4850B7CD}"/>
                </a:ext>
              </a:extLst>
            </p:cNvPr>
            <p:cNvSpPr/>
            <p:nvPr/>
          </p:nvSpPr>
          <p:spPr>
            <a:xfrm>
              <a:off x="4085060" y="2219988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Get help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4BC07BD-EE4B-4C6C-94DF-8416A5D61718}"/>
                </a:ext>
              </a:extLst>
            </p:cNvPr>
            <p:cNvSpPr/>
            <p:nvPr/>
          </p:nvSpPr>
          <p:spPr>
            <a:xfrm>
              <a:off x="6114306" y="3536474"/>
              <a:ext cx="1465508" cy="543798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Communicate well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31C4466-B7B0-4233-BC84-53B2C3F10EFB}"/>
                </a:ext>
              </a:extLst>
            </p:cNvPr>
            <p:cNvSpPr/>
            <p:nvPr/>
          </p:nvSpPr>
          <p:spPr>
            <a:xfrm>
              <a:off x="3589248" y="3799597"/>
              <a:ext cx="2097678" cy="607967"/>
            </a:xfrm>
            <a:prstGeom prst="roundRect">
              <a:avLst/>
            </a:prstGeom>
            <a:noFill/>
            <a:ln w="28575">
              <a:solidFill>
                <a:srgbClr val="00AC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Prevent the condition from worsening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0A1B541-73ED-4C2F-BA9A-24210793A528}"/>
                </a:ext>
              </a:extLst>
            </p:cNvPr>
            <p:cNvSpPr/>
            <p:nvPr/>
          </p:nvSpPr>
          <p:spPr>
            <a:xfrm>
              <a:off x="879558" y="3435153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No food or drink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D9BDAE7-DD76-420B-A7E2-CF8C4B321E77}"/>
                </a:ext>
              </a:extLst>
            </p:cNvPr>
            <p:cNvSpPr/>
            <p:nvPr/>
          </p:nvSpPr>
          <p:spPr>
            <a:xfrm>
              <a:off x="1381161" y="4398659"/>
              <a:ext cx="1672596" cy="659950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Keep the casualty warm</a:t>
              </a: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FEE52F50-D3B1-4CE1-AAF1-10E4DC130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1431" y="2339823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1429A80-E39D-4358-92F9-C4D996ECC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58069" y="2607330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531CCE3-4B1D-40C2-858B-41A8EF4E4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34406" y="3825081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4B998D3-128A-47D4-ADE9-63676F03E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52677" y="2837828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A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829DA83-1D91-41A1-B720-8EE51534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57051" y="4386026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A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BAD2AA2-5397-4736-B24E-96239A362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07935" y="3256491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E57FA5F-7724-40DD-86E1-6252ED64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23881" y="5034277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B0B0F13-F1DD-44BE-BA77-4EEE63864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57960" y="4067837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75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2AB3D-F4EE-4752-8916-02FB7303CE54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3200" y="478795"/>
            <a:ext cx="5089031" cy="551146"/>
          </a:xfrm>
        </p:spPr>
        <p:txBody>
          <a:bodyPr/>
          <a:lstStyle/>
          <a:p>
            <a:r>
              <a:rPr lang="en-GB"/>
              <a:t>Optional activity   A13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09C3F78-6F41-41A3-AC8D-F54C120C3B67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1629" y="1029941"/>
            <a:ext cx="3968076" cy="551146"/>
          </a:xfrm>
        </p:spPr>
        <p:txBody>
          <a:bodyPr/>
          <a:lstStyle/>
          <a:p>
            <a:r>
              <a:rPr lang="en-GB"/>
              <a:t>Chain of survival</a:t>
            </a:r>
          </a:p>
          <a:p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A7643-0A4E-4F2A-ABD0-74ABAA3F25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82C7BD4-4742-4CA7-ACEA-CFE841A06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7763" y="1806743"/>
            <a:ext cx="6633409" cy="2500563"/>
            <a:chOff x="1255295" y="1397668"/>
            <a:chExt cx="6633409" cy="250056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761A526-6425-47F0-8DD7-797530D3FA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2" t="12632" r="19614" b="13684"/>
            <a:stretch/>
          </p:blipFill>
          <p:spPr>
            <a:xfrm>
              <a:off x="6611652" y="1881392"/>
              <a:ext cx="719648" cy="97610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58B07FD-646C-4307-82F9-0AF4BBB81B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3" t="12070" r="3894" b="17614"/>
            <a:stretch/>
          </p:blipFill>
          <p:spPr>
            <a:xfrm>
              <a:off x="3098397" y="1844878"/>
              <a:ext cx="1449628" cy="860502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794EA76-E57E-4D40-AA80-8373A9AD5916}"/>
                </a:ext>
              </a:extLst>
            </p:cNvPr>
            <p:cNvGrpSpPr/>
            <p:nvPr/>
          </p:nvGrpSpPr>
          <p:grpSpPr>
            <a:xfrm>
              <a:off x="1255295" y="1405689"/>
              <a:ext cx="6633409" cy="2492542"/>
              <a:chOff x="634768" y="1477879"/>
              <a:chExt cx="6633409" cy="2492542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B71D762-3C21-492C-9509-FB95A44782BB}"/>
                  </a:ext>
                </a:extLst>
              </p:cNvPr>
              <p:cNvGrpSpPr/>
              <p:nvPr/>
            </p:nvGrpSpPr>
            <p:grpSpPr>
              <a:xfrm>
                <a:off x="634768" y="1477879"/>
                <a:ext cx="5053262" cy="2492542"/>
                <a:chOff x="634768" y="1477879"/>
                <a:chExt cx="5053262" cy="2492542"/>
              </a:xfrm>
            </p:grpSpPr>
            <p:sp>
              <p:nvSpPr>
                <p:cNvPr id="5" name="Hexagon 4">
                  <a:extLst>
                    <a:ext uri="{FF2B5EF4-FFF2-40B4-BE49-F238E27FC236}">
                      <a16:creationId xmlns:a16="http://schemas.microsoft.com/office/drawing/2014/main" id="{9ECA7A98-1B12-4506-ADEB-926A2CF9DC42}"/>
                    </a:ext>
                  </a:extLst>
                </p:cNvPr>
                <p:cNvSpPr/>
                <p:nvPr/>
              </p:nvSpPr>
              <p:spPr>
                <a:xfrm>
                  <a:off x="634768" y="2360195"/>
                  <a:ext cx="1892968" cy="1610226"/>
                </a:xfrm>
                <a:prstGeom prst="hexagon">
                  <a:avLst/>
                </a:prstGeom>
                <a:noFill/>
                <a:ln w="38100">
                  <a:solidFill>
                    <a:srgbClr val="007A5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Hexagon 5">
                  <a:extLst>
                    <a:ext uri="{FF2B5EF4-FFF2-40B4-BE49-F238E27FC236}">
                      <a16:creationId xmlns:a16="http://schemas.microsoft.com/office/drawing/2014/main" id="{95BEB800-896D-4440-B00F-3FE96E0A1BF4}"/>
                    </a:ext>
                  </a:extLst>
                </p:cNvPr>
                <p:cNvSpPr/>
                <p:nvPr/>
              </p:nvSpPr>
              <p:spPr>
                <a:xfrm>
                  <a:off x="2214915" y="1477879"/>
                  <a:ext cx="1892968" cy="1610226"/>
                </a:xfrm>
                <a:prstGeom prst="hexagon">
                  <a:avLst/>
                </a:prstGeom>
                <a:noFill/>
                <a:ln w="38100">
                  <a:solidFill>
                    <a:srgbClr val="EDE92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" name="Hexagon 6">
                  <a:extLst>
                    <a:ext uri="{FF2B5EF4-FFF2-40B4-BE49-F238E27FC236}">
                      <a16:creationId xmlns:a16="http://schemas.microsoft.com/office/drawing/2014/main" id="{159A6056-A94A-482A-8FE4-0850141D60DB}"/>
                    </a:ext>
                  </a:extLst>
                </p:cNvPr>
                <p:cNvSpPr/>
                <p:nvPr/>
              </p:nvSpPr>
              <p:spPr>
                <a:xfrm>
                  <a:off x="3795062" y="2360195"/>
                  <a:ext cx="1892968" cy="1610226"/>
                </a:xfrm>
                <a:prstGeom prst="hexagon">
                  <a:avLst/>
                </a:prstGeom>
                <a:noFill/>
                <a:ln w="38100">
                  <a:solidFill>
                    <a:srgbClr val="00AC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F51B2218-FA8C-485E-9F72-20DC94296055}"/>
                  </a:ext>
                </a:extLst>
              </p:cNvPr>
              <p:cNvSpPr/>
              <p:nvPr/>
            </p:nvSpPr>
            <p:spPr>
              <a:xfrm>
                <a:off x="5375209" y="1531019"/>
                <a:ext cx="1892968" cy="1610226"/>
              </a:xfrm>
              <a:prstGeom prst="hexagon">
                <a:avLst/>
              </a:prstGeom>
              <a:noFill/>
              <a:ln w="38100">
                <a:solidFill>
                  <a:srgbClr val="8D8E8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C6CFA0-E4E4-435A-A8DF-DE2783AADB9A}"/>
                </a:ext>
              </a:extLst>
            </p:cNvPr>
            <p:cNvSpPr txBox="1"/>
            <p:nvPr/>
          </p:nvSpPr>
          <p:spPr>
            <a:xfrm>
              <a:off x="4789070" y="2275129"/>
              <a:ext cx="11991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/>
                <a:t>Early defibrillation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36D9D9B-CC97-4BB0-8328-B2AB0B490E44}"/>
                </a:ext>
              </a:extLst>
            </p:cNvPr>
            <p:cNvSpPr txBox="1"/>
            <p:nvPr/>
          </p:nvSpPr>
          <p:spPr>
            <a:xfrm>
              <a:off x="3242510" y="1397668"/>
              <a:ext cx="10647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/>
                <a:t>Early CPR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0C9B106-1445-474D-A232-128774ABC4B5}"/>
                </a:ext>
              </a:extLst>
            </p:cNvPr>
            <p:cNvSpPr txBox="1"/>
            <p:nvPr/>
          </p:nvSpPr>
          <p:spPr>
            <a:xfrm>
              <a:off x="1684420" y="2275129"/>
              <a:ext cx="10903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/>
                <a:t>Call for help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34BACF2-5DDB-4749-96E9-9A30DBA634A3}"/>
                </a:ext>
              </a:extLst>
            </p:cNvPr>
            <p:cNvSpPr txBox="1"/>
            <p:nvPr/>
          </p:nvSpPr>
          <p:spPr>
            <a:xfrm>
              <a:off x="6206288" y="1448918"/>
              <a:ext cx="1471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/>
                <a:t>Post resuscitation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19B8FC-CBDA-4752-B3BA-2E529D048475}"/>
                </a:ext>
              </a:extLst>
            </p:cNvPr>
            <p:cNvSpPr txBox="1"/>
            <p:nvPr/>
          </p:nvSpPr>
          <p:spPr>
            <a:xfrm>
              <a:off x="6206288" y="2801967"/>
              <a:ext cx="14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/>
                <a:t>care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93C6641-D4E4-4CE1-8F1A-1D986A7F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4277" y="2705380"/>
              <a:ext cx="1110645" cy="97878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61A6F66-A971-455E-98C6-9D9594FF77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962" y="2792828"/>
              <a:ext cx="914460" cy="1000625"/>
            </a:xfrm>
            <a:prstGeom prst="rect">
              <a:avLst/>
            </a:prstGeom>
          </p:spPr>
        </p:pic>
      </p:grpSp>
      <p:sp>
        <p:nvSpPr>
          <p:cNvPr id="26" name="Rectangle 3">
            <a:extLst>
              <a:ext uri="{FF2B5EF4-FFF2-40B4-BE49-F238E27FC236}">
                <a16:creationId xmlns:a16="http://schemas.microsoft.com/office/drawing/2014/main" id="{008BBB24-9B25-4526-AD9C-21AEB96E1AF1}"/>
              </a:ext>
            </a:extLst>
          </p:cNvPr>
          <p:cNvSpPr txBox="1">
            <a:spLocks noChangeAspect="1" noChangeArrowheads="1"/>
          </p:cNvSpPr>
          <p:nvPr/>
        </p:nvSpPr>
        <p:spPr>
          <a:xfrm>
            <a:off x="800517" y="4532511"/>
            <a:ext cx="2895598" cy="515757"/>
          </a:xfrm>
          <a:prstGeom prst="rect">
            <a:avLst/>
          </a:prstGeom>
        </p:spPr>
        <p:txBody>
          <a:bodyPr lIns="74441" tIns="37221" rIns="74441" bIns="37221" anchor="t"/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791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6075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6438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315" indent="-234315" algn="ctr">
              <a:buNone/>
            </a:pPr>
            <a:r>
              <a:rPr lang="en-GB" altLang="en-US" sz="1600" b="1">
                <a:latin typeface="Arial"/>
                <a:cs typeface="Arial"/>
              </a:rPr>
              <a:t>Discuss: D</a:t>
            </a:r>
            <a:r>
              <a:rPr lang="en-GB" altLang="en-US" sz="1600">
                <a:latin typeface="Arial"/>
                <a:cs typeface="Arial"/>
              </a:rPr>
              <a:t>escribe each link of the chain of survival</a:t>
            </a:r>
            <a:endParaRPr lang="en-US"/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CFFB519F-FB9D-4D92-95AE-83DF532E92E4}"/>
              </a:ext>
            </a:extLst>
          </p:cNvPr>
          <p:cNvSpPr txBox="1">
            <a:spLocks noChangeAspect="1" noChangeArrowheads="1"/>
          </p:cNvSpPr>
          <p:nvPr/>
        </p:nvSpPr>
        <p:spPr>
          <a:xfrm>
            <a:off x="3734804" y="4531286"/>
            <a:ext cx="3388340" cy="507685"/>
          </a:xfrm>
          <a:prstGeom prst="rect">
            <a:avLst/>
          </a:prstGeom>
        </p:spPr>
        <p:txBody>
          <a:bodyPr lIns="74441" tIns="37221" rIns="74441" bIns="37221" anchor="t"/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791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6075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6438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315" indent="-234315" algn="ctr">
              <a:buNone/>
            </a:pPr>
            <a:r>
              <a:rPr lang="en-GB" altLang="en-US" sz="1600" b="1">
                <a:latin typeface="Arial"/>
                <a:cs typeface="Arial"/>
              </a:rPr>
              <a:t>Challenge: </a:t>
            </a:r>
            <a:r>
              <a:rPr lang="en-GB" altLang="en-US" sz="1600">
                <a:latin typeface="Arial"/>
                <a:cs typeface="Arial"/>
              </a:rPr>
              <a:t>Can you explain why it is important to follow these links?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7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ABC94A2-68C5-4C26-A2BE-FB8787533808}"/>
              </a:ext>
            </a:extLst>
          </p:cNvPr>
          <p:cNvSpPr txBox="1">
            <a:spLocks/>
          </p:cNvSpPr>
          <p:nvPr/>
        </p:nvSpPr>
        <p:spPr>
          <a:xfrm>
            <a:off x="493200" y="476487"/>
            <a:ext cx="3866338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41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381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29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47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90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136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342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549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755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Optional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9875E-DD51-4398-A2D7-53B2E5F08A4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GB"/>
              <a:t>Roll the dice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5DD713-6A71-4321-87A5-B62604A3AD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0C8B58-1162-4A6E-968E-30CB3521DE79}"/>
              </a:ext>
            </a:extLst>
          </p:cNvPr>
          <p:cNvSpPr txBox="1"/>
          <p:nvPr/>
        </p:nvSpPr>
        <p:spPr>
          <a:xfrm>
            <a:off x="315405" y="1691701"/>
            <a:ext cx="6638848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265" indent="-342265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Name something you have learnt from this session</a:t>
            </a:r>
            <a:endParaRPr lang="en-US"/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endParaRPr lang="en-GB" sz="1600" b="1"/>
          </a:p>
          <a:p>
            <a:pPr marL="342265" indent="-342265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Tell me why you think what you have learnt is important</a:t>
            </a:r>
            <a:endParaRPr lang="en-GB" sz="1600" b="1">
              <a:cs typeface="Arial"/>
            </a:endParaRPr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endParaRPr lang="en-GB" sz="1600" b="1"/>
          </a:p>
          <a:p>
            <a:pPr marL="342265" indent="-342265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Explain the chain of survival</a:t>
            </a:r>
            <a:endParaRPr lang="en-GB" sz="1600" b="1">
              <a:cs typeface="Arial"/>
            </a:endParaRPr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endParaRPr lang="en-GB" sz="1600" b="1"/>
          </a:p>
          <a:p>
            <a:pPr marL="342265" indent="-342265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Tell me the first thing you would do if you found an unresponsive casualty, who is breathing normally, and why?</a:t>
            </a:r>
            <a:endParaRPr lang="en-GB" sz="1600" b="1">
              <a:cs typeface="Arial"/>
            </a:endParaRPr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endParaRPr lang="en-GB" sz="1600" b="1"/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How confident are you now at dealing with a casualty who is unresponsive and not breathing normally, compared to before?</a:t>
            </a:r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endParaRPr lang="en-GB" sz="1600" b="1"/>
          </a:p>
          <a:p>
            <a:pPr marL="342892" indent="-342892">
              <a:buClr>
                <a:srgbClr val="008453"/>
              </a:buClr>
              <a:buFont typeface="+mj-lt"/>
              <a:buAutoNum type="arabicPeriod"/>
            </a:pPr>
            <a:r>
              <a:rPr lang="en-GB" sz="1600" b="1"/>
              <a:t>How could you tell if someone required resuscitation?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F2A161C-CC6F-4809-B9C1-A54B0925A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3117">
            <a:off x="6727278" y="674139"/>
            <a:ext cx="1807122" cy="180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864ABF-D492-4D5C-971A-488015A0325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70938" y="1465830"/>
            <a:ext cx="6761747" cy="2651353"/>
          </a:xfrm>
        </p:spPr>
        <p:txBody>
          <a:bodyPr lIns="74441" tIns="37221" rIns="74441" bIns="37221" anchor="t"/>
          <a:lstStyle/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800" b="1"/>
              <a:t>How to conduct a Primary survey</a:t>
            </a:r>
            <a:endParaRPr lang="en-GB" sz="2800" b="1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800" b="1"/>
              <a:t>How to place an unresponsive casualty, who is breathing normally into the Recovery position </a:t>
            </a:r>
            <a:endParaRPr lang="en-GB" sz="2800" b="1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800" b="1"/>
              <a:t>CPR Awareness (only if +year 5)</a:t>
            </a:r>
            <a:endParaRPr lang="en-GB" sz="2800" b="1">
              <a:cs typeface="Arial"/>
            </a:endParaRPr>
          </a:p>
          <a:p>
            <a:pPr marL="361315" indent="-361315"/>
            <a:endParaRPr lang="en-GB" sz="1600" b="1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ACBB-3DCE-4EFE-BDC7-B8CF74C7E30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29" y="478795"/>
            <a:ext cx="5949322" cy="551146"/>
          </a:xfrm>
        </p:spPr>
        <p:txBody>
          <a:bodyPr lIns="74441" tIns="37221" rIns="74441" bIns="37221" anchor="t"/>
          <a:lstStyle/>
          <a:p>
            <a:r>
              <a:rPr lang="en-GB"/>
              <a:t>A short course to learn… </a:t>
            </a:r>
            <a:endParaRPr lang="en-GB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B1BBA-6D60-4AA5-AC56-90CAEB73DE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23DF36-D737-4785-A56B-D8C280F03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70938" y="1396674"/>
            <a:ext cx="6761747" cy="2651353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6D32C5-8715-45F3-9DE7-02C04A68E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7412" y="478795"/>
            <a:ext cx="1025552" cy="15752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212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ABC94A2-68C5-4C26-A2BE-FB8787533808}"/>
              </a:ext>
            </a:extLst>
          </p:cNvPr>
          <p:cNvSpPr txBox="1">
            <a:spLocks/>
          </p:cNvSpPr>
          <p:nvPr/>
        </p:nvSpPr>
        <p:spPr>
          <a:xfrm>
            <a:off x="493201" y="476487"/>
            <a:ext cx="5046988" cy="551146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74441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7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381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29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47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90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136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342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549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755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Optional activity   A16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9875E-DD51-4398-A2D7-53B2E5F08A4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1629" y="1029941"/>
            <a:ext cx="3968076" cy="551146"/>
          </a:xfrm>
        </p:spPr>
        <p:txBody>
          <a:bodyPr/>
          <a:lstStyle/>
          <a:p>
            <a:r>
              <a:rPr lang="en-GB"/>
              <a:t>The human body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5DD713-6A71-4321-87A5-B62604A3AD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BDFE08-A932-40C4-AFE7-B63ABA06B1CB}"/>
              </a:ext>
            </a:extLst>
          </p:cNvPr>
          <p:cNvSpPr txBox="1"/>
          <p:nvPr/>
        </p:nvSpPr>
        <p:spPr>
          <a:xfrm>
            <a:off x="933966" y="1660698"/>
            <a:ext cx="7276068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b="1"/>
              <a:t>You now have the option to learn more about the </a:t>
            </a:r>
            <a:r>
              <a:rPr lang="en-GB" sz="2800" b="1">
                <a:solidFill>
                  <a:srgbClr val="007A53"/>
                </a:solidFill>
              </a:rPr>
              <a:t>human body </a:t>
            </a:r>
            <a:r>
              <a:rPr lang="en-GB" sz="2800" b="1"/>
              <a:t>and how it works. Use activity sheets </a:t>
            </a:r>
            <a:r>
              <a:rPr lang="en-GB" sz="2800" b="1">
                <a:solidFill>
                  <a:srgbClr val="007A53"/>
                </a:solidFill>
              </a:rPr>
              <a:t>A16</a:t>
            </a:r>
            <a:r>
              <a:rPr lang="en-GB" sz="2800" b="1"/>
              <a:t> ‘the human body’ for both </a:t>
            </a:r>
            <a:r>
              <a:rPr lang="en-GB" sz="2800" b="1">
                <a:solidFill>
                  <a:srgbClr val="007A53"/>
                </a:solidFill>
              </a:rPr>
              <a:t>students and teacher instructions. </a:t>
            </a:r>
            <a:endParaRPr lang="en-US"/>
          </a:p>
          <a:p>
            <a:pPr algn="ctr"/>
            <a:r>
              <a:rPr lang="en-GB" sz="2800" b="1"/>
              <a:t> Downloadable worksheets can be found on the St John Ambulance website.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4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C8A02-6108-417E-877C-C86BDEA5BD7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30" y="478795"/>
            <a:ext cx="4226226" cy="551146"/>
          </a:xfrm>
        </p:spPr>
        <p:txBody>
          <a:bodyPr/>
          <a:lstStyle/>
          <a:p>
            <a:r>
              <a:rPr lang="en-GB"/>
              <a:t>CPR sorting   A15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EA827C-7104-4AF1-986C-BC96E10441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5E052C-E1D5-45C7-BFF6-C79084B54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772" y="1261662"/>
            <a:ext cx="6456459" cy="34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C8A02-6108-417E-877C-C86BDEA5BD7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1630" y="478795"/>
            <a:ext cx="4585254" cy="551146"/>
          </a:xfrm>
        </p:spPr>
        <p:txBody>
          <a:bodyPr/>
          <a:lstStyle/>
          <a:p>
            <a:r>
              <a:rPr lang="en-GB"/>
              <a:t>CPR sorting   A15a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EA827C-7104-4AF1-986C-BC96E10441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02BDE2-5C31-4252-8158-F3B42D72A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127213"/>
            <a:ext cx="5781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2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278CC-04AD-4BE0-8EA6-55FC4FD718D5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8" y="478795"/>
            <a:ext cx="6475763" cy="551146"/>
          </a:xfrm>
        </p:spPr>
        <p:txBody>
          <a:bodyPr/>
          <a:lstStyle/>
          <a:p>
            <a:r>
              <a:rPr lang="en-GB"/>
              <a:t>When things go wrong   A12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CA089D-D458-4A78-8955-D82BAFC749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74957F-F5C0-4915-B0B7-945854B22252}"/>
              </a:ext>
            </a:extLst>
          </p:cNvPr>
          <p:cNvSpPr/>
          <p:nvPr/>
        </p:nvSpPr>
        <p:spPr>
          <a:xfrm>
            <a:off x="2558720" y="1610018"/>
            <a:ext cx="4874875" cy="2636614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>
                <a:solidFill>
                  <a:schemeClr val="tx1"/>
                </a:solidFill>
              </a:rPr>
              <a:t>Think of something that may have happened to make someone unresponsive.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779386B4-DC16-4F47-B276-921A0AAE64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00" y="4113642"/>
            <a:ext cx="1818846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3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94C2F-C34E-403C-B119-9DD05EF7922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9" y="478795"/>
            <a:ext cx="4537571" cy="551146"/>
          </a:xfrm>
        </p:spPr>
        <p:txBody>
          <a:bodyPr/>
          <a:lstStyle/>
          <a:p>
            <a:r>
              <a:rPr lang="en-US"/>
              <a:t>Learning outcomes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54B374-BBE8-483E-BE73-3398F57CC0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51BFFA-C000-42D8-B32D-9865F53FC1D9}"/>
              </a:ext>
            </a:extLst>
          </p:cNvPr>
          <p:cNvSpPr txBox="1">
            <a:spLocks noChangeAspect="1"/>
          </p:cNvSpPr>
          <p:nvPr/>
        </p:nvSpPr>
        <p:spPr>
          <a:xfrm>
            <a:off x="491629" y="1255017"/>
            <a:ext cx="7709355" cy="4525105"/>
          </a:xfrm>
          <a:prstGeom prst="rect">
            <a:avLst/>
          </a:prstGeom>
          <a:noFill/>
        </p:spPr>
        <p:txBody>
          <a:bodyPr wrap="square" lIns="74441" tIns="37221" rIns="74441" bIns="37221" rtlCol="0" anchor="t">
            <a:spAutoFit/>
          </a:bodyPr>
          <a:lstStyle/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US" sz="2400" b="1"/>
              <a:t>I am able to conduct a primary survey</a:t>
            </a:r>
            <a:endParaRPr lang="en-US"/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US" sz="2400" b="1"/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US" sz="2400" b="1"/>
              <a:t>I can place an unresponsive casualty, who is breathing normally, in the recovery position</a:t>
            </a:r>
            <a:endParaRPr lang="en-US" sz="2400" b="1">
              <a:cs typeface="Arial"/>
            </a:endParaRP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US" sz="2400" b="1"/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US" sz="2400" b="1"/>
              <a:t>I know when and how to deliver CPR to an unresponsive casualty who is not breathing normally</a:t>
            </a:r>
            <a:endParaRPr lang="en-US" sz="2400" b="1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US" sz="2400" b="1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r>
              <a:rPr lang="en-US" sz="2400" b="1">
                <a:cs typeface="Arial"/>
              </a:rPr>
              <a:t>I can seek medical help</a:t>
            </a:r>
          </a:p>
          <a:p>
            <a:pPr marL="365736" indent="-365736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Char char="➤"/>
            </a:pPr>
            <a:endParaRPr lang="en-US" sz="2000" b="1"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5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FFD81-B1EA-40B5-8231-B6C1C121B523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9" y="478795"/>
            <a:ext cx="4461837" cy="551146"/>
          </a:xfrm>
        </p:spPr>
        <p:txBody>
          <a:bodyPr/>
          <a:lstStyle/>
          <a:p>
            <a:r>
              <a:rPr lang="en-GB"/>
              <a:t>Casualty care   A17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7DE18B-1540-437C-800D-9A92E6333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1292" y="5251928"/>
            <a:ext cx="1575776" cy="30917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E4641A3-1725-49E5-A1EA-2C6C098C9182}"/>
              </a:ext>
            </a:extLst>
          </p:cNvPr>
          <p:cNvSpPr txBox="1">
            <a:spLocks noChangeAspect="1" noChangeArrowheads="1"/>
          </p:cNvSpPr>
          <p:nvPr/>
        </p:nvSpPr>
        <p:spPr>
          <a:xfrm>
            <a:off x="3" y="1044445"/>
            <a:ext cx="9143999" cy="704147"/>
          </a:xfrm>
          <a:prstGeom prst="rect">
            <a:avLst/>
          </a:prstGeom>
        </p:spPr>
        <p:txBody>
          <a:bodyPr lIns="74441" tIns="37221" rIns="74441" bIns="37221" anchor="t"/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7913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6075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6438" indent="-1793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315" indent="-234315" algn="ctr">
              <a:buNone/>
            </a:pPr>
            <a:r>
              <a:rPr lang="en-GB" altLang="en-US" sz="1800" b="1">
                <a:latin typeface="Arial"/>
                <a:cs typeface="Arial"/>
              </a:rPr>
              <a:t>There are lots of things to remember when taking care of somebody.</a:t>
            </a:r>
            <a:br>
              <a:rPr lang="en-GB" altLang="en-US" sz="1800" b="1">
                <a:latin typeface="Arial"/>
                <a:cs typeface="Arial"/>
              </a:rPr>
            </a:br>
            <a:r>
              <a:rPr lang="en-GB" altLang="en-US" sz="1800">
                <a:latin typeface="Arial"/>
                <a:cs typeface="Arial"/>
              </a:rPr>
              <a:t>Which </a:t>
            </a:r>
            <a:r>
              <a:rPr lang="en-GB" altLang="en-US" sz="1800" u="sng">
                <a:latin typeface="Arial"/>
                <a:cs typeface="Arial"/>
              </a:rPr>
              <a:t>three</a:t>
            </a:r>
            <a:r>
              <a:rPr lang="en-GB" altLang="en-US" sz="1800">
                <a:latin typeface="Arial"/>
                <a:cs typeface="Arial"/>
              </a:rPr>
              <a:t> of these casualty care actions do you think are the most important?</a:t>
            </a:r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B18448-0B9C-45E3-9754-37BA1DE75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50510" y="2049685"/>
            <a:ext cx="7878628" cy="3166964"/>
            <a:chOff x="603924" y="1891645"/>
            <a:chExt cx="7878628" cy="3166964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223E53F-6AB9-4EDB-99A2-54A28010C246}"/>
                </a:ext>
              </a:extLst>
            </p:cNvPr>
            <p:cNvSpPr/>
            <p:nvPr/>
          </p:nvSpPr>
          <p:spPr>
            <a:xfrm>
              <a:off x="603924" y="1891645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Remain calm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80C5350-59AA-47BB-8AE1-9C33DF3659FE}"/>
                </a:ext>
              </a:extLst>
            </p:cNvPr>
            <p:cNvSpPr/>
            <p:nvPr/>
          </p:nvSpPr>
          <p:spPr>
            <a:xfrm>
              <a:off x="2264281" y="2727158"/>
              <a:ext cx="1465508" cy="543798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Reassure the casualty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F9A273A-704D-4415-8D2E-4ECC02798A8F}"/>
                </a:ext>
              </a:extLst>
            </p:cNvPr>
            <p:cNvSpPr/>
            <p:nvPr/>
          </p:nvSpPr>
          <p:spPr>
            <a:xfrm>
              <a:off x="6399288" y="2071814"/>
              <a:ext cx="2083264" cy="797867"/>
            </a:xfrm>
            <a:prstGeom prst="roundRect">
              <a:avLst/>
            </a:prstGeom>
            <a:noFill/>
            <a:ln w="28575">
              <a:solidFill>
                <a:srgbClr val="00AC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Treat the casualty with dignity and respect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C92BD2-EAC1-4FD9-A16C-539A4850B7CD}"/>
                </a:ext>
              </a:extLst>
            </p:cNvPr>
            <p:cNvSpPr/>
            <p:nvPr/>
          </p:nvSpPr>
          <p:spPr>
            <a:xfrm>
              <a:off x="4085060" y="2219988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Get help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4BC07BD-EE4B-4C6C-94DF-8416A5D61718}"/>
                </a:ext>
              </a:extLst>
            </p:cNvPr>
            <p:cNvSpPr/>
            <p:nvPr/>
          </p:nvSpPr>
          <p:spPr>
            <a:xfrm>
              <a:off x="6114306" y="3536474"/>
              <a:ext cx="1465508" cy="543798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Communicate well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31C4466-B7B0-4233-BC84-53B2C3F10EFB}"/>
                </a:ext>
              </a:extLst>
            </p:cNvPr>
            <p:cNvSpPr/>
            <p:nvPr/>
          </p:nvSpPr>
          <p:spPr>
            <a:xfrm>
              <a:off x="3589248" y="3799597"/>
              <a:ext cx="2097678" cy="607967"/>
            </a:xfrm>
            <a:prstGeom prst="roundRect">
              <a:avLst/>
            </a:prstGeom>
            <a:noFill/>
            <a:ln w="28575">
              <a:solidFill>
                <a:srgbClr val="00AC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Prevent the condition from worsening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0A1B541-73ED-4C2F-BA9A-24210793A528}"/>
                </a:ext>
              </a:extLst>
            </p:cNvPr>
            <p:cNvSpPr/>
            <p:nvPr/>
          </p:nvSpPr>
          <p:spPr>
            <a:xfrm>
              <a:off x="879558" y="3435153"/>
              <a:ext cx="1417382" cy="458600"/>
            </a:xfrm>
            <a:prstGeom prst="roundRect">
              <a:avLst/>
            </a:prstGeom>
            <a:noFill/>
            <a:ln w="28575">
              <a:solidFill>
                <a:srgbClr val="007A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No food or drink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D9BDAE7-DD76-420B-A7E2-CF8C4B321E77}"/>
                </a:ext>
              </a:extLst>
            </p:cNvPr>
            <p:cNvSpPr/>
            <p:nvPr/>
          </p:nvSpPr>
          <p:spPr>
            <a:xfrm>
              <a:off x="1381161" y="4398659"/>
              <a:ext cx="1672596" cy="659950"/>
            </a:xfrm>
            <a:prstGeom prst="roundRect">
              <a:avLst/>
            </a:prstGeom>
            <a:noFill/>
            <a:ln w="28575">
              <a:solidFill>
                <a:srgbClr val="EDE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>
                  <a:solidFill>
                    <a:schemeClr val="tx1"/>
                  </a:solidFill>
                </a:rPr>
                <a:t>Keep the casualty warm</a:t>
              </a: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FEE52F50-D3B1-4CE1-AAF1-10E4DC130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1431" y="2339823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1429A80-E39D-4358-92F9-C4D996ECC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58069" y="2607330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531CCE3-4B1D-40C2-858B-41A8EF4E4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34406" y="3825081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4B998D3-128A-47D4-ADE9-63676F03E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52677" y="2837828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A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829DA83-1D91-41A1-B720-8EE51534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57051" y="4386026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A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BAD2AA2-5397-4736-B24E-96239A362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07935" y="3256491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E57FA5F-7724-40DD-86E1-6252ED64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23881" y="5034277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B0B0F13-F1DD-44BE-BA77-4EEE63864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57960" y="4067837"/>
            <a:ext cx="352927" cy="33266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EDE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37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55043-22AC-423A-8E6A-07BB83F91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3633126" cy="583884"/>
          </a:xfrm>
        </p:spPr>
        <p:txBody>
          <a:bodyPr/>
          <a:lstStyle/>
          <a:p>
            <a:r>
              <a:rPr lang="en-GB" sz="3600"/>
              <a:t>Calling for help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8071975-C1F3-4CB7-9A50-F7B2516B73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KS2 - Basic Life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FB98F-AA58-4354-B3D6-41A54BEC0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865" y="1254487"/>
            <a:ext cx="5283147" cy="3981713"/>
          </a:xfrm>
        </p:spPr>
        <p:txBody>
          <a:bodyPr/>
          <a:lstStyle/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116">
                <a:solidFill>
                  <a:prstClr val="black"/>
                </a:solidFill>
                <a:latin typeface="+mj-lt"/>
              </a:rPr>
              <a:t>If there is an </a:t>
            </a:r>
            <a:r>
              <a:rPr lang="en-GB" sz="2116" b="1">
                <a:solidFill>
                  <a:prstClr val="black"/>
                </a:solidFill>
                <a:latin typeface="+mj-lt"/>
              </a:rPr>
              <a:t>e</a:t>
            </a:r>
            <a:r>
              <a:rPr lang="en-GB" sz="2116">
                <a:solidFill>
                  <a:prstClr val="black"/>
                </a:solidFill>
                <a:latin typeface="+mj-lt"/>
              </a:rPr>
              <a:t>_ _ _ _ _ _ _ y you can dial </a:t>
            </a:r>
            <a:r>
              <a:rPr lang="en-GB" sz="2116" b="1">
                <a:latin typeface="+mj-lt"/>
              </a:rPr>
              <a:t>999 or 112 </a:t>
            </a:r>
            <a:r>
              <a:rPr lang="en-GB" sz="2116">
                <a:solidFill>
                  <a:prstClr val="black"/>
                </a:solidFill>
                <a:latin typeface="+mj-lt"/>
              </a:rPr>
              <a:t>to get the emergency services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116">
                <a:solidFill>
                  <a:prstClr val="black"/>
                </a:solidFill>
                <a:latin typeface="+mj-lt"/>
              </a:rPr>
              <a:t>The call operator will ask, “Which service do you require?’’ </a:t>
            </a:r>
            <a:r>
              <a:rPr lang="en-GB" sz="2116" b="1">
                <a:solidFill>
                  <a:prstClr val="black"/>
                </a:solidFill>
                <a:latin typeface="+mj-lt"/>
              </a:rPr>
              <a:t>F</a:t>
            </a:r>
            <a:r>
              <a:rPr lang="en-GB" sz="2116">
                <a:solidFill>
                  <a:prstClr val="black"/>
                </a:solidFill>
                <a:latin typeface="+mj-lt"/>
              </a:rPr>
              <a:t>_ _ _, </a:t>
            </a:r>
            <a:br>
              <a:rPr lang="en-GB" sz="2116">
                <a:solidFill>
                  <a:prstClr val="black"/>
                </a:solidFill>
                <a:latin typeface="+mj-lt"/>
              </a:rPr>
            </a:br>
            <a:r>
              <a:rPr lang="en-GB" sz="2116" b="1">
                <a:solidFill>
                  <a:prstClr val="black"/>
                </a:solidFill>
                <a:latin typeface="+mj-lt"/>
              </a:rPr>
              <a:t>P</a:t>
            </a:r>
            <a:r>
              <a:rPr lang="en-GB" sz="2116">
                <a:solidFill>
                  <a:prstClr val="black"/>
                </a:solidFill>
                <a:latin typeface="+mj-lt"/>
              </a:rPr>
              <a:t>_ _ _ _ _ or </a:t>
            </a:r>
            <a:r>
              <a:rPr lang="en-GB" sz="2116" b="1">
                <a:solidFill>
                  <a:prstClr val="black"/>
                </a:solidFill>
                <a:latin typeface="+mj-lt"/>
              </a:rPr>
              <a:t>A</a:t>
            </a:r>
            <a:r>
              <a:rPr lang="en-GB" sz="2116">
                <a:solidFill>
                  <a:prstClr val="black"/>
                </a:solidFill>
                <a:latin typeface="+mj-lt"/>
              </a:rPr>
              <a:t>_ _ _ _ _ _ _ _? 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116">
                <a:solidFill>
                  <a:prstClr val="black"/>
                </a:solidFill>
                <a:latin typeface="+mj-lt"/>
              </a:rPr>
              <a:t>You will need to tell them which service you need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116">
                <a:solidFill>
                  <a:prstClr val="black"/>
                </a:solidFill>
                <a:latin typeface="+mj-lt"/>
              </a:rPr>
              <a:t>It is really important that you give information to help them arrive at the correct location i.e. address</a:t>
            </a:r>
          </a:p>
          <a:p>
            <a:endParaRPr lang="en-GB">
              <a:latin typeface="+mj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0C9EC9-0217-4571-A208-1F3CA9807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9745" y="1001131"/>
            <a:ext cx="1534390" cy="21954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B17023-056A-4EFD-B01C-B6AECF88C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205" y="3463035"/>
            <a:ext cx="2150099" cy="10750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3D1392-5DD7-4B19-9D17-9B644B413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200" y="1254486"/>
            <a:ext cx="5154565" cy="3870763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56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7C757-D192-4D5E-B75C-863A34A4E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1" y="478800"/>
            <a:ext cx="4078800" cy="583884"/>
          </a:xfrm>
        </p:spPr>
        <p:txBody>
          <a:bodyPr/>
          <a:lstStyle/>
          <a:p>
            <a:r>
              <a:rPr lang="en-GB"/>
              <a:t>Remember LIONEL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AABC123-1F1D-49B5-A4F2-444957CC77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KS2 - Basic Life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BA08F-3938-4AFC-97C3-3F8AA3844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228" y="1115690"/>
            <a:ext cx="5323360" cy="3713451"/>
          </a:xfrm>
        </p:spPr>
        <p:txBody>
          <a:bodyPr/>
          <a:lstStyle/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L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ocation. Tell them where the emergency is and where you want them to arrive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I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ncident. Tell them what has happened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O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ther services. Do you need more than one?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N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umber of people that are involved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E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xtent of the injuries. What types of injuries do people have?</a:t>
            </a:r>
          </a:p>
          <a:p>
            <a:pPr marL="323068" indent="-323068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Font typeface="Lucida Grande"/>
              <a:buChar char="➤"/>
              <a:tabLst/>
            </a:pPr>
            <a:r>
              <a:rPr lang="en-GB" sz="2200" b="1">
                <a:solidFill>
                  <a:srgbClr val="007A53"/>
                </a:solidFill>
                <a:latin typeface="+mj-lt"/>
                <a:cs typeface="+mn-cs"/>
              </a:rPr>
              <a:t>L</a:t>
            </a:r>
            <a:r>
              <a:rPr lang="en-GB" sz="2200">
                <a:solidFill>
                  <a:prstClr val="black"/>
                </a:solidFill>
                <a:latin typeface="+mj-lt"/>
              </a:rPr>
              <a:t>ocation. Repeat again where they need to arrive</a:t>
            </a:r>
          </a:p>
          <a:p>
            <a:endParaRPr lang="en-GB" sz="2200">
              <a:latin typeface="+mj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8ACEA7-9145-4603-9588-F31F1B3D9F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64003" y="1115690"/>
            <a:ext cx="2342329" cy="2789920"/>
          </a:xfrm>
        </p:spPr>
        <p:txBody>
          <a:bodyPr/>
          <a:lstStyle/>
          <a:p>
            <a:pPr algn="ctr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None/>
            </a:pPr>
            <a:r>
              <a:rPr lang="en-GB" sz="2116">
                <a:solidFill>
                  <a:srgbClr val="00AC58"/>
                </a:solidFill>
                <a:latin typeface="+mj-lt"/>
                <a:cs typeface="+mn-cs"/>
              </a:rPr>
              <a:t>Question:</a:t>
            </a:r>
          </a:p>
          <a:p>
            <a:pPr algn="ctr" eaLnBrk="0" hangingPunct="0">
              <a:spcBef>
                <a:spcPct val="0"/>
              </a:spcBef>
              <a:spcAft>
                <a:spcPts val="431"/>
              </a:spcAft>
              <a:buClr>
                <a:srgbClr val="007A53"/>
              </a:buClr>
              <a:buSzPct val="100000"/>
              <a:buNone/>
            </a:pPr>
            <a:r>
              <a:rPr lang="en-GB" sz="1767" b="0">
                <a:solidFill>
                  <a:prstClr val="black"/>
                </a:solidFill>
                <a:latin typeface="+mj-lt"/>
                <a:cs typeface="+mn-cs"/>
              </a:rPr>
              <a:t>Do you know the correct addresses for two or three places you often visit? </a:t>
            </a:r>
            <a:endParaRPr lang="en-GB" sz="1590" b="0">
              <a:solidFill>
                <a:prstClr val="black"/>
              </a:solidFill>
              <a:latin typeface="+mj-lt"/>
              <a:cs typeface="+mn-cs"/>
            </a:endParaRPr>
          </a:p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F8B88D-E1E1-47A0-B5EA-52A0F57084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201" y="1185330"/>
            <a:ext cx="5236387" cy="3986025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0CBDCA-AC53-4B98-B240-7BCB6E0892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64003" y="1185330"/>
            <a:ext cx="2342329" cy="2518374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4BDBA7-7627-4755-A352-1F5BD1138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493" y="2650858"/>
            <a:ext cx="1877348" cy="9305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428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4778C-5FD8-49C3-95DF-124D4EE7E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2827516" cy="583884"/>
          </a:xfrm>
        </p:spPr>
        <p:txBody>
          <a:bodyPr/>
          <a:lstStyle/>
          <a:p>
            <a:r>
              <a:rPr lang="en-US">
                <a:cs typeface="Whitney Black"/>
              </a:rPr>
              <a:t>999/112 calls</a:t>
            </a:r>
            <a:br>
              <a:rPr lang="en-US">
                <a:cs typeface="Whitney Black"/>
              </a:rPr>
            </a:br>
            <a:endParaRPr lang="en-GB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1CCEEE88-0290-45D8-B5E4-411E69BBDF0B}"/>
              </a:ext>
            </a:extLst>
          </p:cNvPr>
          <p:cNvSpPr txBox="1">
            <a:spLocks/>
          </p:cNvSpPr>
          <p:nvPr/>
        </p:nvSpPr>
        <p:spPr>
          <a:xfrm>
            <a:off x="7251292" y="5251928"/>
            <a:ext cx="1575776" cy="309179"/>
          </a:xfrm>
          <a:prstGeom prst="rect">
            <a:avLst/>
          </a:prstGeom>
        </p:spPr>
        <p:txBody>
          <a:bodyPr/>
          <a:lstStyle>
            <a:lvl1pPr marL="0" indent="0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None/>
              <a:defRPr sz="1000" b="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381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07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14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8978" indent="-146036" algn="l" defTabSz="744395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085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282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479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676" indent="-186098" algn="l" defTabSz="744395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KS2 - Basic Life Support</a:t>
            </a:r>
          </a:p>
        </p:txBody>
      </p:sp>
      <p:sp>
        <p:nvSpPr>
          <p:cNvPr id="95239" name="Rectangle 11">
            <a:extLst>
              <a:ext uri="{FF2B5EF4-FFF2-40B4-BE49-F238E27FC236}">
                <a16:creationId xmlns:a16="http://schemas.microsoft.com/office/drawing/2014/main" id="{82FFA752-814D-4F7A-AE60-92E6DA0C4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5107" y="3887965"/>
            <a:ext cx="413668" cy="28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06" tIns="39404" rIns="78806" bIns="39404"/>
          <a:lstStyle>
            <a:lvl1pPr>
              <a:spcBef>
                <a:spcPct val="20000"/>
              </a:spcBef>
              <a:spcAft>
                <a:spcPct val="2000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50850" indent="-271463"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895475" indent="-4572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2455863" indent="-3810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3016250" indent="-3810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347345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93065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438785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484505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en-GB" altLang="en-US" sz="1209" b="0">
              <a:latin typeface="Berlin Sans FB" panose="020E0602020502020306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8100B3-D6CD-4C8F-933A-7BDEE5078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673557" y="1073053"/>
            <a:ext cx="3102707" cy="2777725"/>
            <a:chOff x="1127993" y="1073053"/>
            <a:chExt cx="3102707" cy="2777725"/>
          </a:xfrm>
        </p:grpSpPr>
        <p:sp>
          <p:nvSpPr>
            <p:cNvPr id="31" name="TextBox 30"/>
            <p:cNvSpPr txBox="1"/>
            <p:nvPr/>
          </p:nvSpPr>
          <p:spPr>
            <a:xfrm>
              <a:off x="1127993" y="2781639"/>
              <a:ext cx="3102707" cy="1069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  <a:t>Thumbs up </a:t>
              </a:r>
              <a:b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</a:br>
              <a: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  <a:t>if the information is </a:t>
              </a:r>
              <a:b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</a:br>
              <a: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  <a:t>key to a 999/112 call</a:t>
              </a:r>
              <a:endParaRPr lang="en-US" sz="2116" b="1">
                <a:solidFill>
                  <a:srgbClr val="007A53"/>
                </a:solidFill>
                <a:latin typeface="+mj-lt"/>
                <a:cs typeface="Whitney Black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BA80483-FB61-489B-84B1-CD25F4EA3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0850"/>
            <a:stretch/>
          </p:blipFill>
          <p:spPr>
            <a:xfrm>
              <a:off x="1935976" y="1073053"/>
              <a:ext cx="1561925" cy="19008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8224A4-A51F-4938-B660-542BFA045E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99117" y="1062684"/>
            <a:ext cx="3102707" cy="2863958"/>
            <a:chOff x="4699117" y="1062684"/>
            <a:chExt cx="3102707" cy="286395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A80483-FB61-489B-84B1-CD25F4EA3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216"/>
            <a:stretch/>
          </p:blipFill>
          <p:spPr>
            <a:xfrm>
              <a:off x="5382654" y="1062684"/>
              <a:ext cx="1582083" cy="19008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3" name="TextBox 32"/>
            <p:cNvSpPr txBox="1"/>
            <p:nvPr/>
          </p:nvSpPr>
          <p:spPr>
            <a:xfrm>
              <a:off x="4699117" y="2857503"/>
              <a:ext cx="3102707" cy="1069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  <a:t>Thumbs down</a:t>
              </a:r>
              <a:b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</a:br>
              <a:r>
                <a:rPr lang="en-US" sz="2116" b="1">
                  <a:solidFill>
                    <a:srgbClr val="009F4D"/>
                  </a:solidFill>
                  <a:latin typeface="+mj-lt"/>
                  <a:cs typeface="Whitney Black"/>
                </a:rPr>
                <a:t> if it is not relevant information</a:t>
              </a:r>
              <a:endParaRPr lang="en-US" sz="2116" b="1">
                <a:solidFill>
                  <a:srgbClr val="007A53"/>
                </a:solidFill>
                <a:latin typeface="+mj-lt"/>
                <a:cs typeface="Whitney Black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F21BBBBD-3B32-477E-A754-8228E67BAF20}"/>
              </a:ext>
            </a:extLst>
          </p:cNvPr>
          <p:cNvSpPr/>
          <p:nvPr/>
        </p:nvSpPr>
        <p:spPr>
          <a:xfrm>
            <a:off x="372271" y="4032824"/>
            <a:ext cx="3614772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19" lvl="1" indent="-271119">
              <a:spcBef>
                <a:spcPts val="76"/>
              </a:spcBef>
              <a:spcAft>
                <a:spcPts val="76"/>
              </a:spcAft>
              <a:buClr>
                <a:srgbClr val="007A53"/>
              </a:buClr>
              <a:buFont typeface="Wingdings 3" panose="05040102010807070707" pitchFamily="18" charset="2"/>
              <a:buChar char=""/>
              <a:defRPr/>
            </a:pPr>
            <a:r>
              <a:rPr lang="en-GB" sz="1814">
                <a:solidFill>
                  <a:srgbClr val="000000"/>
                </a:solidFill>
              </a:rPr>
              <a:t>What you had for tea last night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1BFA61-C292-426C-8D04-5D0A74C72CB0}"/>
              </a:ext>
            </a:extLst>
          </p:cNvPr>
          <p:cNvSpPr/>
          <p:nvPr/>
        </p:nvSpPr>
        <p:spPr>
          <a:xfrm>
            <a:off x="372271" y="4304393"/>
            <a:ext cx="2104743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19" lvl="1" indent="-271119">
              <a:spcBef>
                <a:spcPts val="76"/>
              </a:spcBef>
              <a:spcAft>
                <a:spcPts val="76"/>
              </a:spcAft>
              <a:buClr>
                <a:srgbClr val="007A53"/>
              </a:buClr>
              <a:buFont typeface="Wingdings 3" panose="05040102010807070707" pitchFamily="18" charset="2"/>
              <a:buChar char=""/>
              <a:defRPr/>
            </a:pPr>
            <a:r>
              <a:rPr lang="en-GB" sz="1814">
                <a:solidFill>
                  <a:srgbClr val="000000"/>
                </a:solidFill>
              </a:rPr>
              <a:t>What happened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3BD807-9822-4D95-B8BB-6B2BB3F2CEE9}"/>
              </a:ext>
            </a:extLst>
          </p:cNvPr>
          <p:cNvSpPr/>
          <p:nvPr/>
        </p:nvSpPr>
        <p:spPr>
          <a:xfrm>
            <a:off x="372271" y="4565237"/>
            <a:ext cx="3680495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19" lvl="1" indent="-271119">
              <a:spcBef>
                <a:spcPts val="76"/>
              </a:spcBef>
              <a:spcAft>
                <a:spcPts val="76"/>
              </a:spcAft>
              <a:buClr>
                <a:srgbClr val="007A53"/>
              </a:buClr>
              <a:buFont typeface="Wingdings 3" panose="05040102010807070707" pitchFamily="18" charset="2"/>
              <a:buChar char=""/>
              <a:defRPr/>
            </a:pPr>
            <a:r>
              <a:rPr lang="en-GB" sz="1814">
                <a:solidFill>
                  <a:srgbClr val="000000"/>
                </a:solidFill>
              </a:rPr>
              <a:t>What football team you support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D7ADB-8292-40EE-9B26-FF40733119AE}"/>
              </a:ext>
            </a:extLst>
          </p:cNvPr>
          <p:cNvSpPr/>
          <p:nvPr/>
        </p:nvSpPr>
        <p:spPr>
          <a:xfrm>
            <a:off x="372271" y="4822196"/>
            <a:ext cx="2063065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19" lvl="1" indent="-271119">
              <a:spcBef>
                <a:spcPts val="76"/>
              </a:spcBef>
              <a:spcAft>
                <a:spcPts val="76"/>
              </a:spcAft>
              <a:buClr>
                <a:srgbClr val="007A53"/>
              </a:buClr>
              <a:buFont typeface="Wingdings 3" panose="05040102010807070707" pitchFamily="18" charset="2"/>
              <a:buChar char=""/>
              <a:defRPr/>
            </a:pPr>
            <a:r>
              <a:rPr lang="en-GB" sz="1814">
                <a:solidFill>
                  <a:srgbClr val="000000"/>
                </a:solidFill>
              </a:rPr>
              <a:t>Where you 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2DF823-93CE-4257-97D8-B16CCF001808}"/>
              </a:ext>
            </a:extLst>
          </p:cNvPr>
          <p:cNvSpPr txBox="1"/>
          <p:nvPr/>
        </p:nvSpPr>
        <p:spPr>
          <a:xfrm>
            <a:off x="377405" y="5094919"/>
            <a:ext cx="4187024" cy="37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119" lvl="1" indent="-271119">
              <a:spcBef>
                <a:spcPts val="76"/>
              </a:spcBef>
              <a:spcAft>
                <a:spcPts val="76"/>
              </a:spcAft>
              <a:buClr>
                <a:srgbClr val="007A53"/>
              </a:buClr>
              <a:buFont typeface="Wingdings 3" panose="05040102010807070707" pitchFamily="18" charset="2"/>
              <a:buChar char=""/>
              <a:defRPr/>
            </a:pPr>
            <a:r>
              <a:rPr lang="en-GB" sz="1814">
                <a:solidFill>
                  <a:srgbClr val="000000"/>
                </a:solidFill>
                <a:latin typeface="+mj-lt"/>
              </a:rPr>
              <a:t>What is wrong with the casualty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6A2CC7-437E-4BE5-AD56-8249757D25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216"/>
          <a:stretch/>
        </p:blipFill>
        <p:spPr>
          <a:xfrm>
            <a:off x="3904861" y="3940749"/>
            <a:ext cx="452806" cy="54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925E5F-FDCA-41D5-9FCA-F3A78F7BA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216"/>
          <a:stretch/>
        </p:blipFill>
        <p:spPr>
          <a:xfrm>
            <a:off x="3963842" y="4502721"/>
            <a:ext cx="452806" cy="54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FED76B-3938-40C5-A509-C7D803462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850"/>
          <a:stretch/>
        </p:blipFill>
        <p:spPr>
          <a:xfrm>
            <a:off x="3984789" y="4999265"/>
            <a:ext cx="452806" cy="55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2515CA-A170-44A0-A91B-4C48E45FF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850"/>
          <a:stretch/>
        </p:blipFill>
        <p:spPr>
          <a:xfrm>
            <a:off x="2435144" y="4218580"/>
            <a:ext cx="452806" cy="55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850B6D-4B74-4A66-8BC3-A332352B3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850"/>
          <a:stretch/>
        </p:blipFill>
        <p:spPr>
          <a:xfrm>
            <a:off x="2312887" y="4741669"/>
            <a:ext cx="452806" cy="55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3913149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278CC-04AD-4BE0-8EA6-55FC4FD718D5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1628" y="478795"/>
            <a:ext cx="6475763" cy="551146"/>
          </a:xfrm>
        </p:spPr>
        <p:txBody>
          <a:bodyPr/>
          <a:lstStyle/>
          <a:p>
            <a:r>
              <a:rPr lang="en-GB"/>
              <a:t>When things go wrong   A12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CA089D-D458-4A78-8955-D82BAFC749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74957F-F5C0-4915-B0B7-945854B22252}"/>
              </a:ext>
            </a:extLst>
          </p:cNvPr>
          <p:cNvSpPr/>
          <p:nvPr/>
        </p:nvSpPr>
        <p:spPr>
          <a:xfrm>
            <a:off x="2558720" y="1610018"/>
            <a:ext cx="4874875" cy="2636614"/>
          </a:xfrm>
          <a:prstGeom prst="rect">
            <a:avLst/>
          </a:prstGeom>
          <a:noFill/>
          <a:ln w="28575">
            <a:solidFill>
              <a:srgbClr val="00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>
                <a:solidFill>
                  <a:schemeClr val="tx1"/>
                </a:solidFill>
              </a:rPr>
              <a:t>Think of something that may have happened to make someone unresponsive.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3009F63-E8A1-4AD8-99A6-0570F7B27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00" y="4113642"/>
            <a:ext cx="1818846" cy="1085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29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3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PT Powerpoint template 2nd proof">
  <a:themeElements>
    <a:clrScheme name="SJA 2016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E7744060-883E-40EB-8CD4-2F0D750F790C}" vid="{C083200A-9F88-419F-88A7-B799583B6A13}"/>
    </a:ext>
  </a:extLst>
</a:theme>
</file>

<file path=ppt/theme/theme2.xml><?xml version="1.0" encoding="utf-8"?>
<a:theme xmlns:a="http://schemas.openxmlformats.org/drawingml/2006/main" name="Office Theme">
  <a:themeElements>
    <a:clrScheme name="SJA 2016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JA 2016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CB704F-DC21-43E9-AB3B-CE8EB41D85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2584A8-9FA3-4875-BD3A-803016E207A5}">
  <ds:schemaRefs>
    <ds:schemaRef ds:uri="565d540a-4d5f-4e77-a6c3-71f6088114e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FC7CDF4-C59E-48F1-B094-FA169A49F4E4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565d540a-4d5f-4e77-a6c3-71f6088114e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WPT Powerpoint template 2nd proof</Template>
  <TotalTime>0</TotalTime>
  <Words>2322</Words>
  <Application>Microsoft Office PowerPoint</Application>
  <PresentationFormat>On-screen Show (16:10)</PresentationFormat>
  <Paragraphs>329</Paragraphs>
  <Slides>33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  <vt:variant>
        <vt:lpstr>Custom Shows</vt:lpstr>
      </vt:variant>
      <vt:variant>
        <vt:i4>23</vt:i4>
      </vt:variant>
    </vt:vector>
  </HeadingPairs>
  <TitlesOfParts>
    <vt:vector size="64" baseType="lpstr">
      <vt:lpstr>Lucida Grande</vt:lpstr>
      <vt:lpstr>Times</vt:lpstr>
      <vt:lpstr>Arial (heading)</vt:lpstr>
      <vt:lpstr>Berlin Sans FB</vt:lpstr>
      <vt:lpstr>Calibri</vt:lpstr>
      <vt:lpstr>Arial</vt:lpstr>
      <vt:lpstr>Wingdings 3</vt:lpstr>
      <vt:lpstr>WPT Powerpoint template 2nd proof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Calling for help</vt:lpstr>
      <vt:lpstr>Remember LIONEL</vt:lpstr>
      <vt:lpstr>999/112 calls </vt:lpstr>
      <vt:lpstr>PowerPoint Presentation</vt:lpstr>
      <vt:lpstr>Primary survey </vt:lpstr>
      <vt:lpstr>Primary survey   </vt:lpstr>
      <vt:lpstr>PowerPoint Presentation</vt:lpstr>
      <vt:lpstr>Your turn: Primary survey</vt:lpstr>
      <vt:lpstr>PowerPoint Presentation</vt:lpstr>
      <vt:lpstr>PowerPoint Presentation</vt:lpstr>
      <vt:lpstr>Your turn: Recovery position</vt:lpstr>
      <vt:lpstr>PowerPoint Presentation</vt:lpstr>
      <vt:lpstr>PowerPoint Presentation</vt:lpstr>
      <vt:lpstr>Your turn: CPR (Covid)</vt:lpstr>
      <vt:lpstr>PowerPoint Presentation</vt:lpstr>
      <vt:lpstr>PowerPoint Presentation</vt:lpstr>
      <vt:lpstr>PowerPoint Presentation</vt:lpstr>
      <vt:lpstr>Casualty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Recognition assessment</vt:lpstr>
      <vt:lpstr>Course admin</vt:lpstr>
      <vt:lpstr>Role of the first aider</vt:lpstr>
      <vt:lpstr>Primary survey</vt:lpstr>
      <vt:lpstr>Unresponsive breathing</vt:lpstr>
      <vt:lpstr>Shock</vt:lpstr>
      <vt:lpstr>Fainting</vt:lpstr>
      <vt:lpstr>Burns</vt:lpstr>
      <vt:lpstr>Poisoning</vt:lpstr>
      <vt:lpstr>Eye Injury</vt:lpstr>
      <vt:lpstr>Bleeding</vt:lpstr>
      <vt:lpstr>Choking</vt:lpstr>
      <vt:lpstr>Asthma</vt:lpstr>
      <vt:lpstr>Low blood sugar</vt:lpstr>
      <vt:lpstr>Allergic reaction</vt:lpstr>
      <vt:lpstr>Hyperventilation</vt:lpstr>
      <vt:lpstr>Stroke</vt:lpstr>
      <vt:lpstr>Head injury</vt:lpstr>
      <vt:lpstr>Seizure</vt:lpstr>
      <vt:lpstr>Bone, muscle, joint and Spine</vt:lpstr>
      <vt:lpstr>Chest pian</vt:lpstr>
      <vt:lpstr>Unresponsive not breathing</vt:lpstr>
      <vt:lpstr>Heat and cold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Bliss Dutton</dc:creator>
  <cp:lastModifiedBy>Jodie Walsh2</cp:lastModifiedBy>
  <cp:revision>1</cp:revision>
  <dcterms:created xsi:type="dcterms:W3CDTF">2018-11-28T11:53:47Z</dcterms:created>
  <dcterms:modified xsi:type="dcterms:W3CDTF">2021-01-15T15:20:55Z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  <property fmtid="{D5CDD505-2E9C-101B-9397-08002B2CF9AE}" pid="3" name="Order">
    <vt:r8>40264300</vt:r8>
  </property>
  <property fmtid="{D5CDD505-2E9C-101B-9397-08002B2CF9AE}" pid="4" name="ComplianceAssetId">
    <vt:lpwstr/>
  </property>
  <property fmtid="{D5CDD505-2E9C-101B-9397-08002B2CF9AE}" pid="5" name="AuthorIds_UIVersion_7680">
    <vt:lpwstr>124,193</vt:lpwstr>
  </property>
  <property fmtid="{D5CDD505-2E9C-101B-9397-08002B2CF9AE}" pid="6" name="ArticulateGUID">
    <vt:lpwstr>EF441A48-68CE-45F7-954F-259C8794CF20</vt:lpwstr>
  </property>
  <property fmtid="{D5CDD505-2E9C-101B-9397-08002B2CF9AE}" pid="7" name="ArticulatePath">
    <vt:lpwstr>https://stjohn.sharepoint.com/sites/PSHEproductreview/Shared Documents/General/KS2/KS2 BLS/KS2 Basic Life Support/KS2 Basic Life Support</vt:lpwstr>
  </property>
</Properties>
</file>