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847" r:id="rId5"/>
    <p:sldId id="652" r:id="rId6"/>
    <p:sldId id="657" r:id="rId7"/>
    <p:sldId id="656" r:id="rId8"/>
    <p:sldId id="658" r:id="rId9"/>
    <p:sldId id="662" r:id="rId10"/>
    <p:sldId id="663" r:id="rId11"/>
    <p:sldId id="754" r:id="rId12"/>
    <p:sldId id="665" r:id="rId13"/>
    <p:sldId id="664" r:id="rId14"/>
    <p:sldId id="666" r:id="rId15"/>
    <p:sldId id="738" r:id="rId16"/>
    <p:sldId id="750" r:id="rId17"/>
    <p:sldId id="669" r:id="rId18"/>
    <p:sldId id="848" r:id="rId19"/>
    <p:sldId id="661" r:id="rId20"/>
    <p:sldId id="849" r:id="rId21"/>
    <p:sldId id="755" r:id="rId22"/>
    <p:sldId id="671" r:id="rId23"/>
    <p:sldId id="752" r:id="rId24"/>
  </p:sldIdLst>
  <p:sldSz cx="9144000" cy="5715000" type="screen16x10"/>
  <p:notesSz cx="6858000" cy="1076325"/>
  <p:embeddedFontLst>
    <p:embeddedFont>
      <p:font typeface="Times" panose="02020603050405020304" pitchFamily="18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custShowLst>
    <p:custShow name="Recognition assessment" id="0">
      <p:sldLst/>
    </p:custShow>
    <p:custShow name="Course admin" id="1">
      <p:sldLst/>
    </p:custShow>
    <p:custShow name="Role of the first aider" id="2">
      <p:sldLst/>
    </p:custShow>
    <p:custShow name="Primary survey" id="3">
      <p:sldLst/>
    </p:custShow>
    <p:custShow name="Unresponsive breathing" id="4">
      <p:sldLst/>
    </p:custShow>
    <p:custShow name="Shock" id="5">
      <p:sldLst/>
    </p:custShow>
    <p:custShow name="Fainting" id="6">
      <p:sldLst/>
    </p:custShow>
    <p:custShow name="Burns" id="7">
      <p:sldLst/>
    </p:custShow>
    <p:custShow name="Poisoning" id="8">
      <p:sldLst/>
    </p:custShow>
    <p:custShow name="Eye Injury" id="9">
      <p:sldLst/>
    </p:custShow>
    <p:custShow name="Bleeding" id="10">
      <p:sldLst/>
    </p:custShow>
    <p:custShow name="Choking" id="11">
      <p:sldLst/>
    </p:custShow>
    <p:custShow name="Asthma" id="12">
      <p:sldLst/>
    </p:custShow>
    <p:custShow name="Low blood sugar" id="13">
      <p:sldLst/>
    </p:custShow>
    <p:custShow name="Allergic reaction" id="14">
      <p:sldLst/>
    </p:custShow>
    <p:custShow name="Hyperventilation" id="15">
      <p:sldLst/>
    </p:custShow>
    <p:custShow name="Stroke" id="16">
      <p:sldLst/>
    </p:custShow>
    <p:custShow name="Head injury" id="17">
      <p:sldLst/>
    </p:custShow>
    <p:custShow name="Seizure" id="18">
      <p:sldLst/>
    </p:custShow>
    <p:custShow name="Bone, muscle, joint and Spine" id="19">
      <p:sldLst/>
    </p:custShow>
    <p:custShow name="Chest pian" id="20">
      <p:sldLst/>
    </p:custShow>
    <p:custShow name="Unresponsive not breathing" id="21">
      <p:sldLst/>
    </p:custShow>
    <p:custShow name="Heat and cold" id="22">
      <p:sldLst/>
    </p:custShow>
  </p:custShowLst>
  <p:defaultTextStyle>
    <a:defPPr>
      <a:defRPr lang="en-US"/>
    </a:defPPr>
    <a:lvl1pPr marL="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Walsh2" initials="JW" lastIdx="2" clrIdx="0">
    <p:extLst>
      <p:ext uri="{19B8F6BF-5375-455C-9EA6-DF929625EA0E}">
        <p15:presenceInfo xmlns:p15="http://schemas.microsoft.com/office/powerpoint/2012/main" userId="S::Jodie.Walsh2@sja.org.uk::8f656482-1ee0-4981-a154-9528d7227717" providerId="AD"/>
      </p:ext>
    </p:extLst>
  </p:cmAuthor>
  <p:cmAuthor id="2" name="Justine Wilson" initials="JW" lastIdx="6" clrIdx="1">
    <p:extLst>
      <p:ext uri="{19B8F6BF-5375-455C-9EA6-DF929625EA0E}">
        <p15:presenceInfo xmlns:p15="http://schemas.microsoft.com/office/powerpoint/2012/main" userId="S::justine.wilson@sja.org.uk::cd635167-bbd3-4a7f-9fa7-49f7026615ce" providerId="AD"/>
      </p:ext>
    </p:extLst>
  </p:cmAuthor>
  <p:cmAuthor id="3" name="Elsa Stuart" initials="ES" lastIdx="19" clrIdx="2">
    <p:extLst>
      <p:ext uri="{19B8F6BF-5375-455C-9EA6-DF929625EA0E}">
        <p15:presenceInfo xmlns:p15="http://schemas.microsoft.com/office/powerpoint/2012/main" userId="S::Elsa.Stuart@sja.org.uk::1036faa4-45e7-40bb-895e-6c47aba863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009F4D"/>
    <a:srgbClr val="EDE92C"/>
    <a:srgbClr val="8D8E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4" autoAdjust="0"/>
  </p:normalViewPr>
  <p:slideViewPr>
    <p:cSldViewPr snapToGrid="0">
      <p:cViewPr varScale="1">
        <p:scale>
          <a:sx n="115" d="100"/>
          <a:sy n="115" d="100"/>
        </p:scale>
        <p:origin x="1416" y="90"/>
      </p:cViewPr>
      <p:guideLst>
        <p:guide orient="horz" pos="2382"/>
        <p:guide pos="3367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Garnham" userId="ba4a3023-469b-47da-9b56-135bbb92583d" providerId="ADAL" clId="{600E4C78-6963-4D0A-9D58-A89B79E5AF7F}"/>
    <pc:docChg chg="delSld modSld">
      <pc:chgData name="Sam Garnham" userId="ba4a3023-469b-47da-9b56-135bbb92583d" providerId="ADAL" clId="{600E4C78-6963-4D0A-9D58-A89B79E5AF7F}" dt="2020-03-17T12:24:46.848" v="2" actId="2696"/>
      <pc:docMkLst>
        <pc:docMk/>
      </pc:docMkLst>
      <pc:sldChg chg="del">
        <pc:chgData name="Sam Garnham" userId="ba4a3023-469b-47da-9b56-135bbb92583d" providerId="ADAL" clId="{600E4C78-6963-4D0A-9D58-A89B79E5AF7F}" dt="2020-03-17T12:24:46.848" v="2" actId="2696"/>
        <pc:sldMkLst>
          <pc:docMk/>
          <pc:sldMk cId="3507383715" sldId="398"/>
        </pc:sldMkLst>
      </pc:sldChg>
      <pc:sldChg chg="modSp">
        <pc:chgData name="Sam Garnham" userId="ba4a3023-469b-47da-9b56-135bbb92583d" providerId="ADAL" clId="{600E4C78-6963-4D0A-9D58-A89B79E5AF7F}" dt="2020-03-10T21:15:38.171" v="1" actId="20577"/>
        <pc:sldMkLst>
          <pc:docMk/>
          <pc:sldMk cId="3919459473" sldId="754"/>
        </pc:sldMkLst>
        <pc:spChg chg="mod">
          <ac:chgData name="Sam Garnham" userId="ba4a3023-469b-47da-9b56-135bbb92583d" providerId="ADAL" clId="{600E4C78-6963-4D0A-9D58-A89B79E5AF7F}" dt="2020-03-10T21:15:38.171" v="1" actId="20577"/>
          <ac:spMkLst>
            <pc:docMk/>
            <pc:sldMk cId="3919459473" sldId="754"/>
            <ac:spMk id="9" creationId="{CFD0C147-9927-4DFE-9102-08676B9AB1CD}"/>
          </ac:spMkLst>
        </pc:spChg>
      </pc:sldChg>
    </pc:docChg>
  </pc:docChgLst>
  <pc:docChgLst>
    <pc:chgData name="Jodie Walsh2" userId="8f656482-1ee0-4981-a154-9528d7227717" providerId="ADAL" clId="{12C418A1-8A0E-4453-82D2-C2B76785F031}"/>
    <pc:docChg chg="delSld modSld">
      <pc:chgData name="Jodie Walsh2" userId="8f656482-1ee0-4981-a154-9528d7227717" providerId="ADAL" clId="{12C418A1-8A0E-4453-82D2-C2B76785F031}" dt="2021-01-04T15:55:58.538" v="64" actId="20577"/>
      <pc:docMkLst>
        <pc:docMk/>
      </pc:docMkLst>
      <pc:sldChg chg="modNotesTx">
        <pc:chgData name="Jodie Walsh2" userId="8f656482-1ee0-4981-a154-9528d7227717" providerId="ADAL" clId="{12C418A1-8A0E-4453-82D2-C2B76785F031}" dt="2021-01-04T15:55:44.898" v="29" actId="20577"/>
        <pc:sldMkLst>
          <pc:docMk/>
          <pc:sldMk cId="3362093951" sldId="738"/>
        </pc:sldMkLst>
      </pc:sldChg>
      <pc:sldChg chg="modNotesTx">
        <pc:chgData name="Jodie Walsh2" userId="8f656482-1ee0-4981-a154-9528d7227717" providerId="ADAL" clId="{12C418A1-8A0E-4453-82D2-C2B76785F031}" dt="2021-01-04T15:55:58.538" v="64" actId="20577"/>
        <pc:sldMkLst>
          <pc:docMk/>
          <pc:sldMk cId="2659624021" sldId="750"/>
        </pc:sldMkLst>
      </pc:sldChg>
      <pc:sldChg chg="del">
        <pc:chgData name="Jodie Walsh2" userId="8f656482-1ee0-4981-a154-9528d7227717" providerId="ADAL" clId="{12C418A1-8A0E-4453-82D2-C2B76785F031}" dt="2021-01-04T14:42:21.090" v="0" actId="47"/>
        <pc:sldMkLst>
          <pc:docMk/>
          <pc:sldMk cId="1818265938" sldId="753"/>
        </pc:sldMkLst>
      </pc:sldChg>
      <pc:sldChg chg="modNotesTx">
        <pc:chgData name="Jodie Walsh2" userId="8f656482-1ee0-4981-a154-9528d7227717" providerId="ADAL" clId="{12C418A1-8A0E-4453-82D2-C2B76785F031}" dt="2021-01-04T15:55:32.474" v="14" actId="20577"/>
        <pc:sldMkLst>
          <pc:docMk/>
          <pc:sldMk cId="3434089303" sldId="847"/>
        </pc:sldMkLst>
      </pc:sldChg>
    </pc:docChg>
  </pc:docChgLst>
  <pc:docChgLst>
    <pc:chgData name="Jodie Walsh2" userId="8f656482-1ee0-4981-a154-9528d7227717" providerId="ADAL" clId="{219C0192-8303-40EF-8A58-CE79B4E9CF1A}"/>
    <pc:docChg chg="addSld delSld modSld delMainMaster">
      <pc:chgData name="Jodie Walsh2" userId="8f656482-1ee0-4981-a154-9528d7227717" providerId="ADAL" clId="{219C0192-8303-40EF-8A58-CE79B4E9CF1A}" dt="2020-08-25T11:19:13.909" v="46" actId="14100"/>
      <pc:docMkLst>
        <pc:docMk/>
      </pc:docMkLst>
      <pc:sldChg chg="modSp">
        <pc:chgData name="Jodie Walsh2" userId="8f656482-1ee0-4981-a154-9528d7227717" providerId="ADAL" clId="{219C0192-8303-40EF-8A58-CE79B4E9CF1A}" dt="2020-08-19T12:46:22.816" v="37" actId="167"/>
        <pc:sldMkLst>
          <pc:docMk/>
          <pc:sldMk cId="1112156894" sldId="671"/>
        </pc:sldMkLst>
        <pc:picChg chg="mod">
          <ac:chgData name="Jodie Walsh2" userId="8f656482-1ee0-4981-a154-9528d7227717" providerId="ADAL" clId="{219C0192-8303-40EF-8A58-CE79B4E9CF1A}" dt="2020-08-19T12:46:22.816" v="37" actId="167"/>
          <ac:picMkLst>
            <pc:docMk/>
            <pc:sldMk cId="1112156894" sldId="671"/>
            <ac:picMk id="7172" creationId="{511A4ECE-2257-444D-8941-8ECFC92D5407}"/>
          </ac:picMkLst>
        </pc:picChg>
      </pc:sldChg>
      <pc:sldChg chg="modSp">
        <pc:chgData name="Jodie Walsh2" userId="8f656482-1ee0-4981-a154-9528d7227717" providerId="ADAL" clId="{219C0192-8303-40EF-8A58-CE79B4E9CF1A}" dt="2020-08-19T12:45:24.853" v="13" actId="1076"/>
        <pc:sldMkLst>
          <pc:docMk/>
          <pc:sldMk cId="2659624021" sldId="750"/>
        </pc:sldMkLst>
        <pc:spChg chg="mod">
          <ac:chgData name="Jodie Walsh2" userId="8f656482-1ee0-4981-a154-9528d7227717" providerId="ADAL" clId="{219C0192-8303-40EF-8A58-CE79B4E9CF1A}" dt="2020-08-19T12:45:24.853" v="13" actId="1076"/>
          <ac:spMkLst>
            <pc:docMk/>
            <pc:sldMk cId="2659624021" sldId="750"/>
            <ac:spMk id="5" creationId="{2022ACDE-5DCF-4D7B-ABAC-8F2B98FFD31E}"/>
          </ac:spMkLst>
        </pc:spChg>
        <pc:spChg chg="mod">
          <ac:chgData name="Jodie Walsh2" userId="8f656482-1ee0-4981-a154-9528d7227717" providerId="ADAL" clId="{219C0192-8303-40EF-8A58-CE79B4E9CF1A}" dt="2020-08-19T12:45:24.853" v="13" actId="1076"/>
          <ac:spMkLst>
            <pc:docMk/>
            <pc:sldMk cId="2659624021" sldId="750"/>
            <ac:spMk id="8" creationId="{0D5453EB-AD93-4826-8C14-A3BE91B5B369}"/>
          </ac:spMkLst>
        </pc:spChg>
        <pc:picChg chg="mod">
          <ac:chgData name="Jodie Walsh2" userId="8f656482-1ee0-4981-a154-9528d7227717" providerId="ADAL" clId="{219C0192-8303-40EF-8A58-CE79B4E9CF1A}" dt="2020-08-19T12:45:24.853" v="13" actId="1076"/>
          <ac:picMkLst>
            <pc:docMk/>
            <pc:sldMk cId="2659624021" sldId="750"/>
            <ac:picMk id="4" creationId="{54DAB673-6421-4BAA-8A93-FD0C797774BC}"/>
          </ac:picMkLst>
        </pc:picChg>
        <pc:picChg chg="mod">
          <ac:chgData name="Jodie Walsh2" userId="8f656482-1ee0-4981-a154-9528d7227717" providerId="ADAL" clId="{219C0192-8303-40EF-8A58-CE79B4E9CF1A}" dt="2020-08-19T12:45:24.853" v="13" actId="1076"/>
          <ac:picMkLst>
            <pc:docMk/>
            <pc:sldMk cId="2659624021" sldId="750"/>
            <ac:picMk id="10" creationId="{B175C341-363A-43B2-B8CB-297E19A4073F}"/>
          </ac:picMkLst>
        </pc:picChg>
      </pc:sldChg>
      <pc:sldChg chg="modSp">
        <pc:chgData name="Jodie Walsh2" userId="8f656482-1ee0-4981-a154-9528d7227717" providerId="ADAL" clId="{219C0192-8303-40EF-8A58-CE79B4E9CF1A}" dt="2020-08-25T11:18:32.481" v="44" actId="1076"/>
        <pc:sldMkLst>
          <pc:docMk/>
          <pc:sldMk cId="3919459473" sldId="754"/>
        </pc:sldMkLst>
        <pc:spChg chg="mod">
          <ac:chgData name="Jodie Walsh2" userId="8f656482-1ee0-4981-a154-9528d7227717" providerId="ADAL" clId="{219C0192-8303-40EF-8A58-CE79B4E9CF1A}" dt="2020-08-25T11:18:32.481" v="44" actId="1076"/>
          <ac:spMkLst>
            <pc:docMk/>
            <pc:sldMk cId="3919459473" sldId="754"/>
            <ac:spMk id="9" creationId="{CFD0C147-9927-4DFE-9102-08676B9AB1CD}"/>
          </ac:spMkLst>
        </pc:spChg>
      </pc:sldChg>
      <pc:sldChg chg="del">
        <pc:chgData name="Jodie Walsh2" userId="8f656482-1ee0-4981-a154-9528d7227717" providerId="ADAL" clId="{219C0192-8303-40EF-8A58-CE79B4E9CF1A}" dt="2020-08-19T12:46:10.956" v="20" actId="2696"/>
        <pc:sldMkLst>
          <pc:docMk/>
          <pc:sldMk cId="1109693330" sldId="846"/>
        </pc:sldMkLst>
      </pc:sldChg>
      <pc:sldChg chg="modSp">
        <pc:chgData name="Jodie Walsh2" userId="8f656482-1ee0-4981-a154-9528d7227717" providerId="ADAL" clId="{219C0192-8303-40EF-8A58-CE79B4E9CF1A}" dt="2020-08-25T11:17:49.473" v="39" actId="14100"/>
        <pc:sldMkLst>
          <pc:docMk/>
          <pc:sldMk cId="3434089303" sldId="847"/>
        </pc:sldMkLst>
        <pc:spChg chg="mod">
          <ac:chgData name="Jodie Walsh2" userId="8f656482-1ee0-4981-a154-9528d7227717" providerId="ADAL" clId="{219C0192-8303-40EF-8A58-CE79B4E9CF1A}" dt="2020-08-19T12:43:12.576" v="12" actId="1076"/>
          <ac:spMkLst>
            <pc:docMk/>
            <pc:sldMk cId="3434089303" sldId="847"/>
            <ac:spMk id="5" creationId="{2022ACDE-5DCF-4D7B-ABAC-8F2B98FFD31E}"/>
          </ac:spMkLst>
        </pc:spChg>
        <pc:spChg chg="mod">
          <ac:chgData name="Jodie Walsh2" userId="8f656482-1ee0-4981-a154-9528d7227717" providerId="ADAL" clId="{219C0192-8303-40EF-8A58-CE79B4E9CF1A}" dt="2020-08-19T12:43:12.576" v="12" actId="1076"/>
          <ac:spMkLst>
            <pc:docMk/>
            <pc:sldMk cId="3434089303" sldId="847"/>
            <ac:spMk id="8" creationId="{0D5453EB-AD93-4826-8C14-A3BE91B5B369}"/>
          </ac:spMkLst>
        </pc:spChg>
        <pc:spChg chg="mod">
          <ac:chgData name="Jodie Walsh2" userId="8f656482-1ee0-4981-a154-9528d7227717" providerId="ADAL" clId="{219C0192-8303-40EF-8A58-CE79B4E9CF1A}" dt="2020-08-19T12:42:56.025" v="8" actId="14100"/>
          <ac:spMkLst>
            <pc:docMk/>
            <pc:sldMk cId="3434089303" sldId="847"/>
            <ac:spMk id="11" creationId="{2F562126-AE31-42A4-BE86-CFBB822FD92A}"/>
          </ac:spMkLst>
        </pc:spChg>
        <pc:spChg chg="mod">
          <ac:chgData name="Jodie Walsh2" userId="8f656482-1ee0-4981-a154-9528d7227717" providerId="ADAL" clId="{219C0192-8303-40EF-8A58-CE79B4E9CF1A}" dt="2020-08-19T12:43:12.576" v="12" actId="1076"/>
          <ac:spMkLst>
            <pc:docMk/>
            <pc:sldMk cId="3434089303" sldId="847"/>
            <ac:spMk id="12" creationId="{67F01726-0902-47F5-9EF0-8EA26D8C3B8D}"/>
          </ac:spMkLst>
        </pc:spChg>
        <pc:spChg chg="mod">
          <ac:chgData name="Jodie Walsh2" userId="8f656482-1ee0-4981-a154-9528d7227717" providerId="ADAL" clId="{219C0192-8303-40EF-8A58-CE79B4E9CF1A}" dt="2020-08-25T11:17:46.819" v="38" actId="14100"/>
          <ac:spMkLst>
            <pc:docMk/>
            <pc:sldMk cId="3434089303" sldId="847"/>
            <ac:spMk id="13" creationId="{07C44DDA-BEAB-44C4-B23B-DB4812D277E7}"/>
          </ac:spMkLst>
        </pc:spChg>
        <pc:spChg chg="mod">
          <ac:chgData name="Jodie Walsh2" userId="8f656482-1ee0-4981-a154-9528d7227717" providerId="ADAL" clId="{219C0192-8303-40EF-8A58-CE79B4E9CF1A}" dt="2020-08-19T12:43:12.576" v="12" actId="1076"/>
          <ac:spMkLst>
            <pc:docMk/>
            <pc:sldMk cId="3434089303" sldId="847"/>
            <ac:spMk id="14" creationId="{058A470E-E9C8-4A72-9B26-B580B692552B}"/>
          </ac:spMkLst>
        </pc:spChg>
        <pc:spChg chg="mod">
          <ac:chgData name="Jodie Walsh2" userId="8f656482-1ee0-4981-a154-9528d7227717" providerId="ADAL" clId="{219C0192-8303-40EF-8A58-CE79B4E9CF1A}" dt="2020-08-25T11:17:49.473" v="39" actId="14100"/>
          <ac:spMkLst>
            <pc:docMk/>
            <pc:sldMk cId="3434089303" sldId="847"/>
            <ac:spMk id="16" creationId="{26A307DD-1B5B-4C92-BE6C-61F3E28F9313}"/>
          </ac:spMkLst>
        </pc:spChg>
        <pc:spChg chg="mod">
          <ac:chgData name="Jodie Walsh2" userId="8f656482-1ee0-4981-a154-9528d7227717" providerId="ADAL" clId="{219C0192-8303-40EF-8A58-CE79B4E9CF1A}" dt="2020-08-19T12:43:12.576" v="12" actId="1076"/>
          <ac:spMkLst>
            <pc:docMk/>
            <pc:sldMk cId="3434089303" sldId="847"/>
            <ac:spMk id="17" creationId="{3356E0C0-E225-4A70-B7A1-11B6CE73B20F}"/>
          </ac:spMkLst>
        </pc:spChg>
        <pc:spChg chg="mod">
          <ac:chgData name="Jodie Walsh2" userId="8f656482-1ee0-4981-a154-9528d7227717" providerId="ADAL" clId="{219C0192-8303-40EF-8A58-CE79B4E9CF1A}" dt="2020-08-19T12:43:12.576" v="12" actId="1076"/>
          <ac:spMkLst>
            <pc:docMk/>
            <pc:sldMk cId="3434089303" sldId="847"/>
            <ac:spMk id="18" creationId="{CDF78B4B-0F67-4AF3-87F4-327A80AE1962}"/>
          </ac:spMkLst>
        </pc:spChg>
        <pc:spChg chg="mod">
          <ac:chgData name="Jodie Walsh2" userId="8f656482-1ee0-4981-a154-9528d7227717" providerId="ADAL" clId="{219C0192-8303-40EF-8A58-CE79B4E9CF1A}" dt="2020-08-19T12:43:12.576" v="12" actId="1076"/>
          <ac:spMkLst>
            <pc:docMk/>
            <pc:sldMk cId="3434089303" sldId="847"/>
            <ac:spMk id="19" creationId="{558AC833-1B89-4396-BEB5-687D7FDB31AD}"/>
          </ac:spMkLst>
        </pc:spChg>
        <pc:spChg chg="mod">
          <ac:chgData name="Jodie Walsh2" userId="8f656482-1ee0-4981-a154-9528d7227717" providerId="ADAL" clId="{219C0192-8303-40EF-8A58-CE79B4E9CF1A}" dt="2020-08-19T12:43:12.576" v="12" actId="1076"/>
          <ac:spMkLst>
            <pc:docMk/>
            <pc:sldMk cId="3434089303" sldId="847"/>
            <ac:spMk id="20" creationId="{4B6028AB-5A8F-417E-A10C-1B3BF2CC344C}"/>
          </ac:spMkLst>
        </pc:spChg>
        <pc:picChg chg="mod">
          <ac:chgData name="Jodie Walsh2" userId="8f656482-1ee0-4981-a154-9528d7227717" providerId="ADAL" clId="{219C0192-8303-40EF-8A58-CE79B4E9CF1A}" dt="2020-08-19T12:43:12.576" v="12" actId="1076"/>
          <ac:picMkLst>
            <pc:docMk/>
            <pc:sldMk cId="3434089303" sldId="847"/>
            <ac:picMk id="3" creationId="{C379A6C6-F111-4535-96B9-EFAE3E51E2EB}"/>
          </ac:picMkLst>
        </pc:picChg>
        <pc:picChg chg="mod">
          <ac:chgData name="Jodie Walsh2" userId="8f656482-1ee0-4981-a154-9528d7227717" providerId="ADAL" clId="{219C0192-8303-40EF-8A58-CE79B4E9CF1A}" dt="2020-08-19T12:43:12.576" v="12" actId="1076"/>
          <ac:picMkLst>
            <pc:docMk/>
            <pc:sldMk cId="3434089303" sldId="847"/>
            <ac:picMk id="10" creationId="{B175C341-363A-43B2-B8CB-297E19A4073F}"/>
          </ac:picMkLst>
        </pc:picChg>
        <pc:picChg chg="mod">
          <ac:chgData name="Jodie Walsh2" userId="8f656482-1ee0-4981-a154-9528d7227717" providerId="ADAL" clId="{219C0192-8303-40EF-8A58-CE79B4E9CF1A}" dt="2020-08-19T12:43:12.576" v="12" actId="1076"/>
          <ac:picMkLst>
            <pc:docMk/>
            <pc:sldMk cId="3434089303" sldId="847"/>
            <ac:picMk id="15" creationId="{A2A99CC7-DADF-4E31-8D6A-6C2A2A4729D5}"/>
          </ac:picMkLst>
        </pc:picChg>
      </pc:sldChg>
      <pc:sldChg chg="modSp">
        <pc:chgData name="Jodie Walsh2" userId="8f656482-1ee0-4981-a154-9528d7227717" providerId="ADAL" clId="{219C0192-8303-40EF-8A58-CE79B4E9CF1A}" dt="2020-08-25T11:19:13.909" v="46" actId="14100"/>
        <pc:sldMkLst>
          <pc:docMk/>
          <pc:sldMk cId="3406460949" sldId="848"/>
        </pc:sldMkLst>
        <pc:spChg chg="mod">
          <ac:chgData name="Jodie Walsh2" userId="8f656482-1ee0-4981-a154-9528d7227717" providerId="ADAL" clId="{219C0192-8303-40EF-8A58-CE79B4E9CF1A}" dt="2020-08-25T11:19:13.909" v="46" actId="14100"/>
          <ac:spMkLst>
            <pc:docMk/>
            <pc:sldMk cId="3406460949" sldId="848"/>
            <ac:spMk id="2" creationId="{8E5033B3-2916-4029-8A3D-5E50E74006D4}"/>
          </ac:spMkLst>
        </pc:spChg>
        <pc:grpChg chg="mod">
          <ac:chgData name="Jodie Walsh2" userId="8f656482-1ee0-4981-a154-9528d7227717" providerId="ADAL" clId="{219C0192-8303-40EF-8A58-CE79B4E9CF1A}" dt="2020-08-19T12:45:48.902" v="17" actId="1076"/>
          <ac:grpSpMkLst>
            <pc:docMk/>
            <pc:sldMk cId="3406460949" sldId="848"/>
            <ac:grpSpMk id="15" creationId="{C13C0CB0-ACA8-4C0E-B1D6-3A9F6F1AA3C9}"/>
          </ac:grpSpMkLst>
        </pc:grpChg>
        <pc:picChg chg="mod">
          <ac:chgData name="Jodie Walsh2" userId="8f656482-1ee0-4981-a154-9528d7227717" providerId="ADAL" clId="{219C0192-8303-40EF-8A58-CE79B4E9CF1A}" dt="2020-08-19T12:45:50.116" v="18" actId="1076"/>
          <ac:picMkLst>
            <pc:docMk/>
            <pc:sldMk cId="3406460949" sldId="848"/>
            <ac:picMk id="33" creationId="{C988C155-018A-471A-B1B7-FF4FC050FCDE}"/>
          </ac:picMkLst>
        </pc:picChg>
      </pc:sldChg>
      <pc:sldChg chg="add">
        <pc:chgData name="Jodie Walsh2" userId="8f656482-1ee0-4981-a154-9528d7227717" providerId="ADAL" clId="{219C0192-8303-40EF-8A58-CE79B4E9CF1A}" dt="2020-08-19T12:46:09.493" v="19"/>
        <pc:sldMkLst>
          <pc:docMk/>
          <pc:sldMk cId="2633986476" sldId="849"/>
        </pc:sldMkLst>
      </pc:sldChg>
      <pc:sldMasterChg chg="del delSldLayout">
        <pc:chgData name="Jodie Walsh2" userId="8f656482-1ee0-4981-a154-9528d7227717" providerId="ADAL" clId="{219C0192-8303-40EF-8A58-CE79B4E9CF1A}" dt="2020-08-19T12:46:11.146" v="36" actId="2696"/>
        <pc:sldMasterMkLst>
          <pc:docMk/>
          <pc:sldMasterMk cId="2312135556" sldId="2147483667"/>
        </pc:sldMasterMkLst>
        <pc:sldLayoutChg chg="del">
          <pc:chgData name="Jodie Walsh2" userId="8f656482-1ee0-4981-a154-9528d7227717" providerId="ADAL" clId="{219C0192-8303-40EF-8A58-CE79B4E9CF1A}" dt="2020-08-19T12:46:10.959" v="21" actId="2696"/>
          <pc:sldLayoutMkLst>
            <pc:docMk/>
            <pc:sldMasterMk cId="2312135556" sldId="2147483667"/>
            <pc:sldLayoutMk cId="873592037" sldId="2147483668"/>
          </pc:sldLayoutMkLst>
        </pc:sldLayoutChg>
        <pc:sldLayoutChg chg="del">
          <pc:chgData name="Jodie Walsh2" userId="8f656482-1ee0-4981-a154-9528d7227717" providerId="ADAL" clId="{219C0192-8303-40EF-8A58-CE79B4E9CF1A}" dt="2020-08-19T12:46:10.961" v="22" actId="2696"/>
          <pc:sldLayoutMkLst>
            <pc:docMk/>
            <pc:sldMasterMk cId="2312135556" sldId="2147483667"/>
            <pc:sldLayoutMk cId="3467502062" sldId="2147483669"/>
          </pc:sldLayoutMkLst>
        </pc:sldLayoutChg>
        <pc:sldLayoutChg chg="del">
          <pc:chgData name="Jodie Walsh2" userId="8f656482-1ee0-4981-a154-9528d7227717" providerId="ADAL" clId="{219C0192-8303-40EF-8A58-CE79B4E9CF1A}" dt="2020-08-19T12:46:10.963" v="23" actId="2696"/>
          <pc:sldLayoutMkLst>
            <pc:docMk/>
            <pc:sldMasterMk cId="2312135556" sldId="2147483667"/>
            <pc:sldLayoutMk cId="3192606236" sldId="2147483670"/>
          </pc:sldLayoutMkLst>
        </pc:sldLayoutChg>
        <pc:sldLayoutChg chg="del">
          <pc:chgData name="Jodie Walsh2" userId="8f656482-1ee0-4981-a154-9528d7227717" providerId="ADAL" clId="{219C0192-8303-40EF-8A58-CE79B4E9CF1A}" dt="2020-08-19T12:46:10.966" v="24" actId="2696"/>
          <pc:sldLayoutMkLst>
            <pc:docMk/>
            <pc:sldMasterMk cId="2312135556" sldId="2147483667"/>
            <pc:sldLayoutMk cId="3322479062" sldId="2147483671"/>
          </pc:sldLayoutMkLst>
        </pc:sldLayoutChg>
        <pc:sldLayoutChg chg="del">
          <pc:chgData name="Jodie Walsh2" userId="8f656482-1ee0-4981-a154-9528d7227717" providerId="ADAL" clId="{219C0192-8303-40EF-8A58-CE79B4E9CF1A}" dt="2020-08-19T12:46:10.969" v="25" actId="2696"/>
          <pc:sldLayoutMkLst>
            <pc:docMk/>
            <pc:sldMasterMk cId="2312135556" sldId="2147483667"/>
            <pc:sldLayoutMk cId="936806126" sldId="2147483672"/>
          </pc:sldLayoutMkLst>
        </pc:sldLayoutChg>
        <pc:sldLayoutChg chg="del">
          <pc:chgData name="Jodie Walsh2" userId="8f656482-1ee0-4981-a154-9528d7227717" providerId="ADAL" clId="{219C0192-8303-40EF-8A58-CE79B4E9CF1A}" dt="2020-08-19T12:46:10.971" v="26" actId="2696"/>
          <pc:sldLayoutMkLst>
            <pc:docMk/>
            <pc:sldMasterMk cId="2312135556" sldId="2147483667"/>
            <pc:sldLayoutMk cId="2871455143" sldId="2147483673"/>
          </pc:sldLayoutMkLst>
        </pc:sldLayoutChg>
        <pc:sldLayoutChg chg="del">
          <pc:chgData name="Jodie Walsh2" userId="8f656482-1ee0-4981-a154-9528d7227717" providerId="ADAL" clId="{219C0192-8303-40EF-8A58-CE79B4E9CF1A}" dt="2020-08-19T12:46:10.974" v="27" actId="2696"/>
          <pc:sldLayoutMkLst>
            <pc:docMk/>
            <pc:sldMasterMk cId="2312135556" sldId="2147483667"/>
            <pc:sldLayoutMk cId="914746816" sldId="2147483674"/>
          </pc:sldLayoutMkLst>
        </pc:sldLayoutChg>
        <pc:sldLayoutChg chg="del">
          <pc:chgData name="Jodie Walsh2" userId="8f656482-1ee0-4981-a154-9528d7227717" providerId="ADAL" clId="{219C0192-8303-40EF-8A58-CE79B4E9CF1A}" dt="2020-08-19T12:46:11.027" v="28" actId="2696"/>
          <pc:sldLayoutMkLst>
            <pc:docMk/>
            <pc:sldMasterMk cId="2312135556" sldId="2147483667"/>
            <pc:sldLayoutMk cId="1246047203" sldId="2147483675"/>
          </pc:sldLayoutMkLst>
        </pc:sldLayoutChg>
        <pc:sldLayoutChg chg="del">
          <pc:chgData name="Jodie Walsh2" userId="8f656482-1ee0-4981-a154-9528d7227717" providerId="ADAL" clId="{219C0192-8303-40EF-8A58-CE79B4E9CF1A}" dt="2020-08-19T12:46:11.056" v="29" actId="2696"/>
          <pc:sldLayoutMkLst>
            <pc:docMk/>
            <pc:sldMasterMk cId="2312135556" sldId="2147483667"/>
            <pc:sldLayoutMk cId="3028210329" sldId="2147483676"/>
          </pc:sldLayoutMkLst>
        </pc:sldLayoutChg>
        <pc:sldLayoutChg chg="del">
          <pc:chgData name="Jodie Walsh2" userId="8f656482-1ee0-4981-a154-9528d7227717" providerId="ADAL" clId="{219C0192-8303-40EF-8A58-CE79B4E9CF1A}" dt="2020-08-19T12:46:11.087" v="30" actId="2696"/>
          <pc:sldLayoutMkLst>
            <pc:docMk/>
            <pc:sldMasterMk cId="2312135556" sldId="2147483667"/>
            <pc:sldLayoutMk cId="2199308409" sldId="2147483677"/>
          </pc:sldLayoutMkLst>
        </pc:sldLayoutChg>
        <pc:sldLayoutChg chg="del">
          <pc:chgData name="Jodie Walsh2" userId="8f656482-1ee0-4981-a154-9528d7227717" providerId="ADAL" clId="{219C0192-8303-40EF-8A58-CE79B4E9CF1A}" dt="2020-08-19T12:46:11.113" v="31" actId="2696"/>
          <pc:sldLayoutMkLst>
            <pc:docMk/>
            <pc:sldMasterMk cId="2312135556" sldId="2147483667"/>
            <pc:sldLayoutMk cId="1008448113" sldId="2147483678"/>
          </pc:sldLayoutMkLst>
        </pc:sldLayoutChg>
        <pc:sldLayoutChg chg="del">
          <pc:chgData name="Jodie Walsh2" userId="8f656482-1ee0-4981-a154-9528d7227717" providerId="ADAL" clId="{219C0192-8303-40EF-8A58-CE79B4E9CF1A}" dt="2020-08-19T12:46:11.120" v="32" actId="2696"/>
          <pc:sldLayoutMkLst>
            <pc:docMk/>
            <pc:sldMasterMk cId="2312135556" sldId="2147483667"/>
            <pc:sldLayoutMk cId="817015794" sldId="2147483679"/>
          </pc:sldLayoutMkLst>
        </pc:sldLayoutChg>
        <pc:sldLayoutChg chg="del">
          <pc:chgData name="Jodie Walsh2" userId="8f656482-1ee0-4981-a154-9528d7227717" providerId="ADAL" clId="{219C0192-8303-40EF-8A58-CE79B4E9CF1A}" dt="2020-08-19T12:46:11.140" v="33" actId="2696"/>
          <pc:sldLayoutMkLst>
            <pc:docMk/>
            <pc:sldMasterMk cId="2312135556" sldId="2147483667"/>
            <pc:sldLayoutMk cId="1114007102" sldId="2147483680"/>
          </pc:sldLayoutMkLst>
        </pc:sldLayoutChg>
        <pc:sldLayoutChg chg="del">
          <pc:chgData name="Jodie Walsh2" userId="8f656482-1ee0-4981-a154-9528d7227717" providerId="ADAL" clId="{219C0192-8303-40EF-8A58-CE79B4E9CF1A}" dt="2020-08-19T12:46:11.141" v="34" actId="2696"/>
          <pc:sldLayoutMkLst>
            <pc:docMk/>
            <pc:sldMasterMk cId="2312135556" sldId="2147483667"/>
            <pc:sldLayoutMk cId="293417299" sldId="2147483681"/>
          </pc:sldLayoutMkLst>
        </pc:sldLayoutChg>
        <pc:sldLayoutChg chg="del">
          <pc:chgData name="Jodie Walsh2" userId="8f656482-1ee0-4981-a154-9528d7227717" providerId="ADAL" clId="{219C0192-8303-40EF-8A58-CE79B4E9CF1A}" dt="2020-08-19T12:46:11.142" v="35" actId="2696"/>
          <pc:sldLayoutMkLst>
            <pc:docMk/>
            <pc:sldMasterMk cId="2312135556" sldId="2147483667"/>
            <pc:sldLayoutMk cId="4280322768" sldId="2147483682"/>
          </pc:sldLayoutMkLst>
        </pc:sldLayoutChg>
      </pc:sldMasterChg>
    </pc:docChg>
  </pc:docChgLst>
  <pc:docChgLst>
    <pc:chgData name="Justine Wilson" userId="S::justine.wilson@sja.org.uk::cd635167-bbd3-4a7f-9fa7-49f7026615ce" providerId="AD" clId="Web-{E8419689-EBA6-493E-B35E-CF7F9F9A86A4}"/>
    <pc:docChg chg="delSld modSld">
      <pc:chgData name="Justine Wilson" userId="S::justine.wilson@sja.org.uk::cd635167-bbd3-4a7f-9fa7-49f7026615ce" providerId="AD" clId="Web-{E8419689-EBA6-493E-B35E-CF7F9F9A86A4}" dt="2020-08-12T09:15:56.289" v="1"/>
      <pc:docMkLst>
        <pc:docMk/>
      </pc:docMkLst>
      <pc:sldChg chg="del">
        <pc:chgData name="Justine Wilson" userId="S::justine.wilson@sja.org.uk::cd635167-bbd3-4a7f-9fa7-49f7026615ce" providerId="AD" clId="Web-{E8419689-EBA6-493E-B35E-CF7F9F9A86A4}" dt="2020-08-12T09:15:56.289" v="1"/>
        <pc:sldMkLst>
          <pc:docMk/>
          <pc:sldMk cId="3490383441" sldId="670"/>
        </pc:sldMkLst>
      </pc:sldChg>
      <pc:sldChg chg="modSp">
        <pc:chgData name="Justine Wilson" userId="S::justine.wilson@sja.org.uk::cd635167-bbd3-4a7f-9fa7-49f7026615ce" providerId="AD" clId="Web-{E8419689-EBA6-493E-B35E-CF7F9F9A86A4}" dt="2020-08-12T09:14:32.396" v="0" actId="14100"/>
        <pc:sldMkLst>
          <pc:docMk/>
          <pc:sldMk cId="3434089303" sldId="847"/>
        </pc:sldMkLst>
        <pc:spChg chg="mod">
          <ac:chgData name="Justine Wilson" userId="S::justine.wilson@sja.org.uk::cd635167-bbd3-4a7f-9fa7-49f7026615ce" providerId="AD" clId="Web-{E8419689-EBA6-493E-B35E-CF7F9F9A86A4}" dt="2020-08-12T09:14:32.396" v="0" actId="14100"/>
          <ac:spMkLst>
            <pc:docMk/>
            <pc:sldMk cId="3434089303" sldId="847"/>
            <ac:spMk id="13" creationId="{07C44DDA-BEAB-44C4-B23B-DB4812D277E7}"/>
          </ac:spMkLst>
        </pc:spChg>
      </pc:sldChg>
    </pc:docChg>
  </pc:docChgLst>
  <pc:docChgLst>
    <pc:chgData name="Justine Wilson" userId="S::justine.wilson@sja.org.uk::cd635167-bbd3-4a7f-9fa7-49f7026615ce" providerId="AD" clId="Web-{6F1EAF3F-A247-446E-80D8-4994511EFCCE}"/>
    <pc:docChg chg="modSld">
      <pc:chgData name="Justine Wilson" userId="S::justine.wilson@sja.org.uk::cd635167-bbd3-4a7f-9fa7-49f7026615ce" providerId="AD" clId="Web-{6F1EAF3F-A247-446E-80D8-4994511EFCCE}" dt="2020-08-24T09:04:36.109" v="3" actId="14100"/>
      <pc:docMkLst>
        <pc:docMk/>
      </pc:docMkLst>
      <pc:sldChg chg="modSp">
        <pc:chgData name="Justine Wilson" userId="S::justine.wilson@sja.org.uk::cd635167-bbd3-4a7f-9fa7-49f7026615ce" providerId="AD" clId="Web-{6F1EAF3F-A247-446E-80D8-4994511EFCCE}" dt="2020-08-24T09:04:36.109" v="3" actId="14100"/>
        <pc:sldMkLst>
          <pc:docMk/>
          <pc:sldMk cId="3434089303" sldId="847"/>
        </pc:sldMkLst>
        <pc:spChg chg="mod">
          <ac:chgData name="Justine Wilson" userId="S::justine.wilson@sja.org.uk::cd635167-bbd3-4a7f-9fa7-49f7026615ce" providerId="AD" clId="Web-{6F1EAF3F-A247-446E-80D8-4994511EFCCE}" dt="2020-08-24T09:04:36.109" v="3" actId="14100"/>
          <ac:spMkLst>
            <pc:docMk/>
            <pc:sldMk cId="3434089303" sldId="847"/>
            <ac:spMk id="13" creationId="{07C44DDA-BEAB-44C4-B23B-DB4812D277E7}"/>
          </ac:spMkLst>
        </pc:spChg>
      </pc:sldChg>
    </pc:docChg>
  </pc:docChgLst>
  <pc:docChgLst>
    <pc:chgData name="Justine Wilson" userId="S::justine.wilson@sja.org.uk::cd635167-bbd3-4a7f-9fa7-49f7026615ce" providerId="AD" clId="Web-{D7E1E7A1-8E15-4D4C-87F4-C5A6BCCC753A}"/>
    <pc:docChg chg="modSld">
      <pc:chgData name="Justine Wilson" userId="S::justine.wilson@sja.org.uk::cd635167-bbd3-4a7f-9fa7-49f7026615ce" providerId="AD" clId="Web-{D7E1E7A1-8E15-4D4C-87F4-C5A6BCCC753A}" dt="2020-08-12T09:10:42.527" v="49" actId="20577"/>
      <pc:docMkLst>
        <pc:docMk/>
      </pc:docMkLst>
      <pc:sldChg chg="modSp">
        <pc:chgData name="Justine Wilson" userId="S::justine.wilson@sja.org.uk::cd635167-bbd3-4a7f-9fa7-49f7026615ce" providerId="AD" clId="Web-{D7E1E7A1-8E15-4D4C-87F4-C5A6BCCC753A}" dt="2020-08-12T09:10:41.386" v="47" actId="20577"/>
        <pc:sldMkLst>
          <pc:docMk/>
          <pc:sldMk cId="3919459473" sldId="754"/>
        </pc:sldMkLst>
        <pc:spChg chg="mod">
          <ac:chgData name="Justine Wilson" userId="S::justine.wilson@sja.org.uk::cd635167-bbd3-4a7f-9fa7-49f7026615ce" providerId="AD" clId="Web-{D7E1E7A1-8E15-4D4C-87F4-C5A6BCCC753A}" dt="2020-08-12T09:10:41.386" v="47" actId="20577"/>
          <ac:spMkLst>
            <pc:docMk/>
            <pc:sldMk cId="3919459473" sldId="754"/>
            <ac:spMk id="9" creationId="{CFD0C147-9927-4DFE-9102-08676B9AB1CD}"/>
          </ac:spMkLst>
        </pc:spChg>
      </pc:sldChg>
    </pc:docChg>
  </pc:docChgLst>
  <pc:docChgLst>
    <pc:chgData name="Jodie Walsh2" userId="S::jodie.walsh2@sja.org.uk::8f656482-1ee0-4981-a154-9528d7227717" providerId="AD" clId="Web-{14326B2D-7B76-2F2D-8D29-745F7B03BB66}"/>
    <pc:docChg chg="modSld">
      <pc:chgData name="Jodie Walsh2" userId="S::jodie.walsh2@sja.org.uk::8f656482-1ee0-4981-a154-9528d7227717" providerId="AD" clId="Web-{14326B2D-7B76-2F2D-8D29-745F7B03BB66}" dt="2020-02-10T11:40:59.054" v="0"/>
      <pc:docMkLst>
        <pc:docMk/>
      </pc:docMkLst>
      <pc:sldChg chg="modNotes">
        <pc:chgData name="Jodie Walsh2" userId="S::jodie.walsh2@sja.org.uk::8f656482-1ee0-4981-a154-9528d7227717" providerId="AD" clId="Web-{14326B2D-7B76-2F2D-8D29-745F7B03BB66}" dt="2020-02-10T11:40:59.054" v="0"/>
        <pc:sldMkLst>
          <pc:docMk/>
          <pc:sldMk cId="281358155" sldId="656"/>
        </pc:sldMkLst>
      </pc:sldChg>
    </pc:docChg>
  </pc:docChgLst>
  <pc:docChgLst>
    <pc:chgData name="Beth Elger" userId="bf3d7bc8-8abc-424a-96ba-25300c385cd3" providerId="ADAL" clId="{55D9F585-B683-4E36-861E-7EA28435B476}"/>
    <pc:docChg chg="modSld">
      <pc:chgData name="Beth Elger" userId="bf3d7bc8-8abc-424a-96ba-25300c385cd3" providerId="ADAL" clId="{55D9F585-B683-4E36-861E-7EA28435B476}" dt="2020-02-06T12:35:26.450" v="19" actId="20577"/>
      <pc:docMkLst>
        <pc:docMk/>
      </pc:docMkLst>
      <pc:sldChg chg="modSp">
        <pc:chgData name="Beth Elger" userId="bf3d7bc8-8abc-424a-96ba-25300c385cd3" providerId="ADAL" clId="{55D9F585-B683-4E36-861E-7EA28435B476}" dt="2020-02-06T12:35:26.450" v="19" actId="20577"/>
        <pc:sldMkLst>
          <pc:docMk/>
          <pc:sldMk cId="1109693330" sldId="846"/>
        </pc:sldMkLst>
        <pc:spChg chg="mod">
          <ac:chgData name="Beth Elger" userId="bf3d7bc8-8abc-424a-96ba-25300c385cd3" providerId="ADAL" clId="{55D9F585-B683-4E36-861E-7EA28435B476}" dt="2020-02-06T12:35:26.450" v="19" actId="20577"/>
          <ac:spMkLst>
            <pc:docMk/>
            <pc:sldMk cId="1109693330" sldId="846"/>
            <ac:spMk id="5" creationId="{09BAF36C-FBB3-4071-A15D-0D06932A6D5A}"/>
          </ac:spMkLst>
        </pc:spChg>
      </pc:sldChg>
    </pc:docChg>
  </pc:docChgLst>
  <pc:docChgLst>
    <pc:chgData name="Sam Garnham" userId="ba4a3023-469b-47da-9b56-135bbb92583d" providerId="ADAL" clId="{676EF1FC-8D8F-47FE-89C2-C508695E9546}"/>
    <pc:docChg chg="custSel modSld">
      <pc:chgData name="Sam Garnham" userId="ba4a3023-469b-47da-9b56-135bbb92583d" providerId="ADAL" clId="{676EF1FC-8D8F-47FE-89C2-C508695E9546}" dt="2020-03-06T11:29:47.140" v="0" actId="27636"/>
      <pc:docMkLst>
        <pc:docMk/>
      </pc:docMkLst>
      <pc:sldChg chg="modSp">
        <pc:chgData name="Sam Garnham" userId="ba4a3023-469b-47da-9b56-135bbb92583d" providerId="ADAL" clId="{676EF1FC-8D8F-47FE-89C2-C508695E9546}" dt="2020-03-06T11:29:47.140" v="0" actId="27636"/>
        <pc:sldMkLst>
          <pc:docMk/>
          <pc:sldMk cId="3434089303" sldId="847"/>
        </pc:sldMkLst>
        <pc:spChg chg="mod">
          <ac:chgData name="Sam Garnham" userId="ba4a3023-469b-47da-9b56-135bbb92583d" providerId="ADAL" clId="{676EF1FC-8D8F-47FE-89C2-C508695E9546}" dt="2020-03-06T11:29:47.140" v="0" actId="27636"/>
          <ac:spMkLst>
            <pc:docMk/>
            <pc:sldMk cId="3434089303" sldId="847"/>
            <ac:spMk id="16" creationId="{26A307DD-1B5B-4C92-BE6C-61F3E28F9313}"/>
          </ac:spMkLst>
        </pc:spChg>
      </pc:sldChg>
    </pc:docChg>
  </pc:docChgLst>
  <pc:docChgLst>
    <pc:chgData name="Jodie Walsh2" userId="8f656482-1ee0-4981-a154-9528d7227717" providerId="ADAL" clId="{03997355-58A2-41A8-A54F-A4838AD1BDC8}"/>
    <pc:docChg chg="modSld">
      <pc:chgData name="Jodie Walsh2" userId="8f656482-1ee0-4981-a154-9528d7227717" providerId="ADAL" clId="{03997355-58A2-41A8-A54F-A4838AD1BDC8}" dt="2021-02-22T13:36:39.165" v="0"/>
      <pc:docMkLst>
        <pc:docMk/>
      </pc:docMkLst>
      <pc:sldChg chg="addSp modSp">
        <pc:chgData name="Jodie Walsh2" userId="8f656482-1ee0-4981-a154-9528d7227717" providerId="ADAL" clId="{03997355-58A2-41A8-A54F-A4838AD1BDC8}" dt="2021-02-22T13:36:39.165" v="0"/>
        <pc:sldMkLst>
          <pc:docMk/>
          <pc:sldMk cId="3199948157" sldId="652"/>
        </pc:sldMkLst>
        <pc:picChg chg="add mod">
          <ac:chgData name="Jodie Walsh2" userId="8f656482-1ee0-4981-a154-9528d7227717" providerId="ADAL" clId="{03997355-58A2-41A8-A54F-A4838AD1BDC8}" dt="2021-02-22T13:36:39.165" v="0"/>
          <ac:picMkLst>
            <pc:docMk/>
            <pc:sldMk cId="3199948157" sldId="652"/>
            <ac:picMk id="10" creationId="{E1EFE63B-10E4-4B7A-A553-C58354BF9E2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46B6-084C-4935-A06D-FAEC1EF3318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490F-72A2-4B89-9ACA-84EE23168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82F6-ED0E-4BED-A21E-1F635A7CCD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0C943-89BF-4FF3-9CC5-52B2ED010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Teacher demonstrates then gets the students to practice using either the PP slide as a prompt or the sheet in the workbook. Teacher circulate and correct as necessary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Severe head injury to be covered with severe bleeding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69E76-7FB9-43B0-B0EB-47E4614077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917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26137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Times"/>
              </a:rPr>
              <a:t>Opportunity to discuss common casualty care skills which are necessary in all first aid situations.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D5CF2-3FC3-47F3-B48F-ADC86FC92C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98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should refer to ground rules for the session at this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1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Discuss the image of skull protecting the brain. </a:t>
            </a:r>
          </a:p>
          <a:p>
            <a:r>
              <a:rPr lang="en-GB"/>
              <a:t>Think of all the things that the brain controls, explain that in case of severe head injury, these could be affected.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20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Optional activity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8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do you see?  Discuss points numbered 1-5</a:t>
            </a:r>
          </a:p>
          <a:p>
            <a:r>
              <a:rPr lang="en-GB"/>
              <a:t>Not wearing helmet v wearing helmet </a:t>
            </a:r>
          </a:p>
          <a:p>
            <a:r>
              <a:rPr lang="en-GB"/>
              <a:t>Driver - head on steering wheel (seatbelt)  </a:t>
            </a:r>
          </a:p>
          <a:p>
            <a:r>
              <a:rPr lang="en-GB"/>
              <a:t>Discuss head injury possible in two instances i.e. when cyclist first hits car and then hits the floor!</a:t>
            </a:r>
          </a:p>
          <a:p>
            <a:r>
              <a:rPr lang="en-GB"/>
              <a:t>Accident prevention advice - wear a helmet!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4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If bleeding or swelling in brain then what seems a mild head injury initially could become a severe head injury.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493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Answer ALL of them!</a:t>
            </a:r>
          </a:p>
          <a:p>
            <a:r>
              <a:rPr lang="en-GB"/>
              <a:t>All are signs of worsening head injury so if any of these signs are evident you MUST seek medical help.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67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cards are available which the teacher can use to make the practical activity relevant in a certain context for students.</a:t>
            </a:r>
            <a:endParaRPr lang="en-GB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Teacher demonstrates then gets the students to practice using either the PP slide as a prompt or the sheet in the workbook. Teacher circulate and correct as necessary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Severe head injury to be covered with severe bleeding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69E76-7FB9-43B0-B0EB-47E4614077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2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cards are available which the teacher can use to make the practical activity relevant in a certain context for students.</a:t>
            </a:r>
            <a:endParaRPr lang="en-GB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Teacher demonstrates then gets the students to practice using either the PP slide as a prompt or the sheet in the workbook. Teacher circulate and correct as necessary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Severe head injury to be covered with severe bleeding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69E76-7FB9-43B0-B0EB-47E4614077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5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&amp; 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66C60-6C34-4596-98B7-F2465D9F23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9E706-3D6E-4B8D-82F2-37B52804E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6577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Head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1029941"/>
            <a:ext cx="2979330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59F5-06F4-4AE1-A647-FEA79B07EB90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23F48A9-913C-48C5-BD1C-E7584B578CCF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 descr="SJA logo on angled slice.psd">
              <a:extLst>
                <a:ext uri="{FF2B5EF4-FFF2-40B4-BE49-F238E27FC236}">
                  <a16:creationId xmlns:a16="http://schemas.microsoft.com/office/drawing/2014/main" id="{ED1874F0-255D-4745-8C32-66E1AD2E60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8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s and sympt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Subject name 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2909551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BBB8CC-C46E-4781-B416-BA04D21531DB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4941885" y="1365174"/>
            <a:ext cx="3369608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8D8E8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What to look for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3852CBF-8D19-4B6E-BF08-B5686BB2B5E4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41886" y="1927327"/>
            <a:ext cx="3369608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The key things to look for: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D62916-AA12-4388-BC96-5140E6820C2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955858" y="2926908"/>
            <a:ext cx="3369413" cy="1835936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372207" indent="-372207">
              <a:buClr>
                <a:srgbClr val="007A53"/>
              </a:buClr>
              <a:buFont typeface="+mj-lt"/>
              <a:buAutoNum type="arabicPeriod"/>
              <a:def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Arial (heading)"/>
              </a:defRPr>
            </a:lvl1pPr>
          </a:lstStyle>
          <a:p>
            <a:pPr lvl="0"/>
            <a:r>
              <a:rPr lang="en-US"/>
              <a:t>Type what to look for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87B9CC-E881-4B22-8933-57C8AAE1A496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6031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Activ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6" y="1365174"/>
            <a:ext cx="7984000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Types of X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6" y="1927325"/>
            <a:ext cx="7984000" cy="454096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Which pictures show X?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6F7402E-F357-49DE-8D00-942661D6AE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8112" y="2461326"/>
            <a:ext cx="2401098" cy="1324383"/>
            <a:chOff x="488" y="3043"/>
            <a:chExt cx="1768" cy="110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1834651-9F5A-4579-9288-48F41E1C5BD8}"/>
                </a:ext>
              </a:extLst>
            </p:cNvPr>
            <p:cNvSpPr>
              <a:spLocks noChangeAspect="1" noTextEdit="1"/>
            </p:cNvSpPr>
            <p:nvPr userDrawn="1"/>
          </p:nvSpPr>
          <p:spPr bwMode="auto">
            <a:xfrm>
              <a:off x="488" y="3043"/>
              <a:ext cx="1768" cy="1104"/>
            </a:xfrm>
            <a:prstGeom prst="rect">
              <a:avLst/>
            </a:prstGeom>
            <a:noFill/>
            <a:ln w="28575" cap="flat" cmpd="sng" algn="ctr">
              <a:solidFill>
                <a:srgbClr val="007A5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AD0204EA-B1E8-4BB3-A8C8-F8C7797BAC7B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2459441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FE2403E-29E9-4759-B844-59397F7B4865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74811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14F5710B-F108-4DC4-97D9-99229382E170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739053F-35CF-46ED-B899-5DA9AC699BB3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6070152" y="2459441"/>
            <a:ext cx="2576594" cy="2229369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1300" b="1" i="0" baseline="0">
                <a:solidFill>
                  <a:srgbClr val="007A53"/>
                </a:solidFill>
              </a:defRPr>
            </a:lvl1pPr>
          </a:lstStyle>
          <a:p>
            <a:pPr lvl="0"/>
            <a:r>
              <a:rPr lang="en-US"/>
              <a:t>Important notes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EC7486-7440-4E90-9214-9A44C73CDC7A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7CD24D-02DE-4476-BB5F-49833B084EE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47713" y="2459038"/>
            <a:ext cx="2401887" cy="13255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5FF58FC1-7288-49F1-B149-304A82F7B56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453803" y="2475636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B8B47B0-D796-4282-B048-F16CF0A6E8F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47713" y="386221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A44C82F-5FA0-449A-8C29-FFDA5ED6AD3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408932" y="389786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877095"/>
            <a:ext cx="3990975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877095"/>
            <a:ext cx="3992562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332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2" y="285944"/>
            <a:ext cx="8208962" cy="583884"/>
          </a:xfrm>
          <a:prstGeom prst="rect">
            <a:avLst/>
          </a:prstGeom>
          <a:solidFill>
            <a:schemeClr val="tx2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90" y="1064928"/>
            <a:ext cx="8208963" cy="371345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448">
                <a:solidFill>
                  <a:srgbClr val="009F4D"/>
                </a:solidFill>
              </a:defRPr>
            </a:lvl1pPr>
            <a:lvl2pPr marL="310943" indent="-310943">
              <a:defRPr lang="en-GB" sz="1905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3" indent="-310943">
              <a:defRPr sz="1905">
                <a:solidFill>
                  <a:schemeClr val="tx1"/>
                </a:solidFill>
              </a:defRPr>
            </a:lvl3pPr>
            <a:lvl4pPr marL="310943" indent="-310943">
              <a:defRPr sz="1905">
                <a:solidFill>
                  <a:schemeClr val="tx1"/>
                </a:solidFill>
              </a:defRPr>
            </a:lvl4pPr>
            <a:lvl5pPr marL="310943" indent="-310943">
              <a:defRPr sz="190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44004" lvl="1" indent="-244004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44004" lvl="1" indent="-244004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52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3453ADD-6F89-4E49-A48A-0AF14ACBF5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850855-BE95-4F7A-A1A9-2D5FF72B2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1290" y="5251924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Head injuries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883C9-736E-4178-A40A-53DFC7A1317C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  <a:noFill/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92E65848-7A44-40E6-B4E0-1FEA493D3BC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 descr="SJA logo on angled slice.psd">
              <a:extLst>
                <a:ext uri="{FF2B5EF4-FFF2-40B4-BE49-F238E27FC236}">
                  <a16:creationId xmlns:a16="http://schemas.microsoft.com/office/drawing/2014/main" id="{FEC7218D-6FE3-4890-BE9C-C90C43E47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331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marR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Head injuries</a:t>
            </a:r>
          </a:p>
        </p:txBody>
      </p:sp>
    </p:spTree>
    <p:extLst>
      <p:ext uri="{BB962C8B-B14F-4D97-AF65-F5344CB8AC3E}">
        <p14:creationId xmlns:p14="http://schemas.microsoft.com/office/powerpoint/2010/main" val="229927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Head injuries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648BE5-7FB0-43C3-9796-11EDEC3B12D4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2542100" y="2498523"/>
            <a:ext cx="4246627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1EAB9-84D2-4471-97AE-F407342A10D6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662749" y="1365174"/>
            <a:ext cx="7575409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14" name="Content Placeholder 4"/>
          <p:cNvSpPr>
            <a:spLocks noGrp="1" noChangeAspect="1"/>
          </p:cNvSpPr>
          <p:nvPr>
            <p:ph idx="11" hasCustomPrompt="1"/>
          </p:nvPr>
        </p:nvSpPr>
        <p:spPr>
          <a:xfrm>
            <a:off x="662749" y="1927327"/>
            <a:ext cx="7575409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6" name="Content Placeholder 4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2966329"/>
            <a:ext cx="7575409" cy="1813489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C77F52-EA64-4F9F-A703-22B619BAB782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Head injuries</a:t>
            </a:r>
          </a:p>
        </p:txBody>
      </p:sp>
    </p:spTree>
    <p:extLst>
      <p:ext uri="{BB962C8B-B14F-4D97-AF65-F5344CB8AC3E}">
        <p14:creationId xmlns:p14="http://schemas.microsoft.com/office/powerpoint/2010/main" val="4026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po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526120" y="1263234"/>
            <a:ext cx="7658273" cy="347461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Head injuries</a:t>
            </a:r>
          </a:p>
        </p:txBody>
      </p:sp>
    </p:spTree>
    <p:extLst>
      <p:ext uri="{BB962C8B-B14F-4D97-AF65-F5344CB8AC3E}">
        <p14:creationId xmlns:p14="http://schemas.microsoft.com/office/powerpoint/2010/main" val="20953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662749" y="2966329"/>
            <a:ext cx="4072215" cy="165605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23614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, 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6"/>
            <a:ext cx="4072215" cy="2695055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7608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AB529AEC-B140-41B5-99C9-C20BB38DFB18}"/>
              </a:ext>
            </a:extLst>
          </p:cNvPr>
          <p:cNvSpPr>
            <a:spLocks noGrp="1" noChangeAspect="1"/>
          </p:cNvSpPr>
          <p:nvPr>
            <p:ph type="media" sz="quarter" idx="11"/>
          </p:nvPr>
        </p:nvSpPr>
        <p:spPr>
          <a:xfrm>
            <a:off x="1192744" y="1604946"/>
            <a:ext cx="7059629" cy="2714230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/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66E2EB-9E5A-48A6-8A93-3E0F209F4C0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Head injuries</a:t>
            </a:r>
          </a:p>
        </p:txBody>
      </p:sp>
    </p:spTree>
    <p:extLst>
      <p:ext uri="{BB962C8B-B14F-4D97-AF65-F5344CB8AC3E}">
        <p14:creationId xmlns:p14="http://schemas.microsoft.com/office/powerpoint/2010/main" val="34339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JA WPT Training PPT background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5471326"/>
            <a:ext cx="9144000" cy="2436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0DC2E5-E07A-4039-BD24-0A8EFE96CA72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CD9A38E-3BE2-45AF-8089-DF43E9D5FCD4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6" name="Picture 5" descr="SJA logo on angled slice.psd">
              <a:extLst>
                <a:ext uri="{FF2B5EF4-FFF2-40B4-BE49-F238E27FC236}">
                  <a16:creationId xmlns:a16="http://schemas.microsoft.com/office/drawing/2014/main" id="{2A81C694-6073-4BCA-A9CA-E06023B01E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22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3" r:id="rId3"/>
    <p:sldLayoutId id="2147483662" r:id="rId4"/>
    <p:sldLayoutId id="2147483661" r:id="rId5"/>
    <p:sldLayoutId id="2147483657" r:id="rId6"/>
    <p:sldLayoutId id="2147483655" r:id="rId7"/>
    <p:sldLayoutId id="2147483664" r:id="rId8"/>
    <p:sldLayoutId id="2147483658" r:id="rId9"/>
    <p:sldLayoutId id="2147483659" r:id="rId10"/>
    <p:sldLayoutId id="2147483660" r:id="rId11"/>
    <p:sldLayoutId id="2147483665" r:id="rId12"/>
    <p:sldLayoutId id="2147483666" r:id="rId13"/>
    <p:sldLayoutId id="214748368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744413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46538" indent="-146538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381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77529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5647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136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42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549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3755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2207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441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62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882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103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239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544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7652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a.org.uk/" TargetMode="External"/><Relationship Id="rId7" Type="http://schemas.openxmlformats.org/officeDocument/2006/relationships/hyperlink" Target="http://www.samaritans.or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ngminds.org.uk/" TargetMode="External"/><Relationship Id="rId5" Type="http://schemas.openxmlformats.org/officeDocument/2006/relationships/hyperlink" Target="http://www.childline.org.uk/" TargetMode="External"/><Relationship Id="rId4" Type="http://schemas.openxmlformats.org/officeDocument/2006/relationships/hyperlink" Target="http://www.asthma.org.uk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356E0C0-E225-4A70-B7A1-11B6CE73B20F}"/>
              </a:ext>
            </a:extLst>
          </p:cNvPr>
          <p:cNvSpPr txBox="1"/>
          <p:nvPr/>
        </p:nvSpPr>
        <p:spPr>
          <a:xfrm>
            <a:off x="356373" y="1761780"/>
            <a:ext cx="3202788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Step 1.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78B4B-0F67-4AF3-87F4-327A80AE1962}"/>
              </a:ext>
            </a:extLst>
          </p:cNvPr>
          <p:cNvSpPr txBox="1"/>
          <p:nvPr/>
        </p:nvSpPr>
        <p:spPr>
          <a:xfrm>
            <a:off x="3668134" y="1765912"/>
            <a:ext cx="3202788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Step 2.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8AC833-1B89-4396-BEB5-687D7FDB31AD}"/>
              </a:ext>
            </a:extLst>
          </p:cNvPr>
          <p:cNvSpPr txBox="1"/>
          <p:nvPr/>
        </p:nvSpPr>
        <p:spPr>
          <a:xfrm>
            <a:off x="356373" y="3591668"/>
            <a:ext cx="3202788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Step 3.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028AB-5A8F-417E-A10C-1B3BF2CC344C}"/>
              </a:ext>
            </a:extLst>
          </p:cNvPr>
          <p:cNvSpPr txBox="1"/>
          <p:nvPr/>
        </p:nvSpPr>
        <p:spPr>
          <a:xfrm>
            <a:off x="3668134" y="3595801"/>
            <a:ext cx="3202788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Step 4.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22ACDE-5DCF-4D7B-ABAC-8F2B98FFD31E}"/>
              </a:ext>
            </a:extLst>
          </p:cNvPr>
          <p:cNvSpPr>
            <a:spLocks noChangeAspect="1"/>
          </p:cNvSpPr>
          <p:nvPr/>
        </p:nvSpPr>
        <p:spPr>
          <a:xfrm>
            <a:off x="365355" y="1975369"/>
            <a:ext cx="2600748" cy="45153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Help your c_ _ _ _ _ _ _ to sit down</a:t>
            </a:r>
          </a:p>
          <a:p>
            <a:pPr marL="174579" indent="-174579">
              <a:spcAft>
                <a:spcPts val="397"/>
              </a:spcAft>
            </a:pPr>
            <a:endParaRPr lang="en-GB" sz="1167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9A6C6-F111-4535-96B9-EFAE3E51E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879" y="2123833"/>
            <a:ext cx="1380779" cy="13856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5453EB-AD93-4826-8C14-A3BE91B5B369}"/>
              </a:ext>
            </a:extLst>
          </p:cNvPr>
          <p:cNvSpPr/>
          <p:nvPr/>
        </p:nvSpPr>
        <p:spPr>
          <a:xfrm>
            <a:off x="3668134" y="1980529"/>
            <a:ext cx="3138758" cy="6311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Apply a cold c_ _ _ _ _ _ _ to the injured area</a:t>
            </a:r>
          </a:p>
          <a:p>
            <a:pPr marL="149353" indent="-149353">
              <a:buSzPct val="100000"/>
              <a:buBlip>
                <a:blip r:embed="rId4"/>
              </a:buBlip>
            </a:pPr>
            <a: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Treat any w_ _ _ _ 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8A470E-E9C8-4A72-9B26-B580B692552B}"/>
              </a:ext>
            </a:extLst>
          </p:cNvPr>
          <p:cNvSpPr/>
          <p:nvPr/>
        </p:nvSpPr>
        <p:spPr>
          <a:xfrm>
            <a:off x="352982" y="3811513"/>
            <a:ext cx="3028758" cy="6311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Monitor your casualty</a:t>
            </a:r>
          </a:p>
          <a:p>
            <a:pPr marL="149353" indent="-149353">
              <a:buSzPct val="100000"/>
              <a:buBlip>
                <a:blip r:embed="rId4"/>
              </a:buBlip>
            </a:pPr>
            <a: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Watch for d_ _ _ _ _ _ _ _ _ </a:t>
            </a:r>
            <a:b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</a:br>
            <a: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and v_ _ _ _ _ _ _ </a:t>
            </a:r>
            <a:endParaRPr lang="en-GB" sz="1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A99CC7-DADF-4E31-8D6A-6C2A2A472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252" y="3875715"/>
            <a:ext cx="1450407" cy="14555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F01726-0902-47F5-9EF0-8EA26D8C3B8D}"/>
              </a:ext>
            </a:extLst>
          </p:cNvPr>
          <p:cNvSpPr/>
          <p:nvPr/>
        </p:nvSpPr>
        <p:spPr>
          <a:xfrm>
            <a:off x="3668133" y="3810001"/>
            <a:ext cx="2576879" cy="6311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Get help if necessary</a:t>
            </a:r>
          </a:p>
          <a:p>
            <a:pPr marL="149219" indent="-149219">
              <a:buSzPct val="100000"/>
              <a:buBlip>
                <a:blip r:embed="rId4"/>
              </a:buBlip>
            </a:pPr>
            <a: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Make sure a r_ _ _ _ _ _ _ _ _ _ adult stays with the casualty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75C341-363A-43B2-B8CB-297E19A40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186" y="3675060"/>
            <a:ext cx="918867" cy="1579178"/>
          </a:xfrm>
          <a:prstGeom prst="rect">
            <a:avLst/>
          </a:prstGeom>
        </p:spPr>
      </p:pic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2F562126-AE31-42A4-BE86-CFBB822FD92A}"/>
              </a:ext>
            </a:extLst>
          </p:cNvPr>
          <p:cNvSpPr txBox="1">
            <a:spLocks/>
          </p:cNvSpPr>
          <p:nvPr/>
        </p:nvSpPr>
        <p:spPr>
          <a:xfrm>
            <a:off x="352982" y="243806"/>
            <a:ext cx="3119231" cy="573848"/>
          </a:xfrm>
          <a:prstGeom prst="rect">
            <a:avLst/>
          </a:prstGeom>
          <a:solidFill>
            <a:schemeClr val="accent3"/>
          </a:solidFill>
        </p:spPr>
        <p:txBody>
          <a:bodyPr>
            <a:noAutofit/>
          </a:bodyPr>
          <a:lstStyle>
            <a:lvl1pPr marL="391077" indent="-391077" algn="l" rtl="0" eaLnBrk="1" fontAlgn="base" hangingPunct="1">
              <a:spcBef>
                <a:spcPct val="20000"/>
              </a:spcBef>
              <a:spcAft>
                <a:spcPct val="20000"/>
              </a:spcAft>
              <a:defRPr sz="3200" b="1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194" indent="-30960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2161789" indent="-52143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800912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3440033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j-lt"/>
              </a:rPr>
              <a:t>Starter Activity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C44DDA-BEAB-44C4-B23B-DB4812D277E7}"/>
              </a:ext>
            </a:extLst>
          </p:cNvPr>
          <p:cNvSpPr txBox="1">
            <a:spLocks/>
          </p:cNvSpPr>
          <p:nvPr/>
        </p:nvSpPr>
        <p:spPr>
          <a:xfrm>
            <a:off x="352982" y="814539"/>
            <a:ext cx="3896289" cy="479533"/>
          </a:xfrm>
          <a:prstGeom prst="rect">
            <a:avLst/>
          </a:prstGeom>
          <a:solidFill>
            <a:srgbClr val="009F4D"/>
          </a:solidFill>
        </p:spPr>
        <p:txBody>
          <a:bodyPr vert="horz" lIns="62034" tIns="31018" rIns="62034" bIns="31018" rtlCol="0" anchor="t">
            <a:noAutofit/>
          </a:bodyPr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latin typeface="+mj-lt"/>
                <a:cs typeface="Arial"/>
              </a:rPr>
              <a:t>Minor head injuries</a:t>
            </a:r>
            <a:endParaRPr lang="en-GB" sz="3200" dirty="0">
              <a:latin typeface="+mj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A307DD-1B5B-4C92-BE6C-61F3E28F9313}"/>
              </a:ext>
            </a:extLst>
          </p:cNvPr>
          <p:cNvSpPr txBox="1">
            <a:spLocks/>
          </p:cNvSpPr>
          <p:nvPr/>
        </p:nvSpPr>
        <p:spPr>
          <a:xfrm>
            <a:off x="352982" y="1339219"/>
            <a:ext cx="6186131" cy="235848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 fontScale="92500" lnSpcReduction="20000"/>
          </a:bodyPr>
          <a:lstStyle>
            <a:lvl1pPr marL="391077" indent="-391077" algn="l" rtl="0" eaLnBrk="1" fontAlgn="base" hangingPunct="1">
              <a:spcBef>
                <a:spcPct val="20000"/>
              </a:spcBef>
              <a:spcAft>
                <a:spcPct val="20000"/>
              </a:spcAft>
              <a:defRPr sz="3200" b="1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194" indent="-30960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2161789" indent="-52143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800912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3440033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current  first aid knowledge to explain what you could do for each of the 4 steps. </a:t>
            </a:r>
          </a:p>
        </p:txBody>
      </p:sp>
    </p:spTree>
    <p:extLst>
      <p:ext uri="{BB962C8B-B14F-4D97-AF65-F5344CB8AC3E}">
        <p14:creationId xmlns:p14="http://schemas.microsoft.com/office/powerpoint/2010/main" val="34340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0FE59-6A21-459D-8014-C0FCE0B558A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3510876" cy="551146"/>
          </a:xfrm>
        </p:spPr>
        <p:txBody>
          <a:bodyPr lIns="74441" tIns="37221" rIns="74441" bIns="37221" anchor="t"/>
          <a:lstStyle/>
          <a:p>
            <a:r>
              <a:rPr lang="en-GB"/>
              <a:t>Mild V Severe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87468-D531-4F8E-B744-F55065B211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5B019-5F37-4925-904F-9C0E71E94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630" y="1187116"/>
            <a:ext cx="4000160" cy="409342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0AD656-42E8-4C06-A507-1B0487875C84}"/>
              </a:ext>
            </a:extLst>
          </p:cNvPr>
          <p:cNvSpPr/>
          <p:nvPr/>
        </p:nvSpPr>
        <p:spPr>
          <a:xfrm>
            <a:off x="491630" y="1187116"/>
            <a:ext cx="4000160" cy="4372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800"/>
              <a:t>Signs of a </a:t>
            </a:r>
            <a:r>
              <a:rPr lang="en-GB" altLang="en-US" sz="1800" u="sng"/>
              <a:t>MILD</a:t>
            </a:r>
            <a:r>
              <a:rPr lang="en-GB" altLang="en-US" sz="1800"/>
              <a:t> head injury could be: 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8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Wound to head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Dizziness and/or feeling sick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Confusion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Mild headache 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Level of response may be affected for a brief period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Loss of memory at the time or immediately before the injury</a:t>
            </a:r>
          </a:p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br>
              <a:rPr lang="en-GB" altLang="en-US" sz="1800"/>
            </a:br>
            <a:r>
              <a:rPr lang="en-GB" altLang="en-US" sz="1800" b="1"/>
              <a:t>REMEMBER a mild head injury could become worse</a:t>
            </a:r>
            <a:br>
              <a:rPr lang="en-GB" altLang="en-US" sz="1600"/>
            </a:b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72E61-3D00-47B7-8D03-9A431C95F863}"/>
              </a:ext>
            </a:extLst>
          </p:cNvPr>
          <p:cNvSpPr/>
          <p:nvPr/>
        </p:nvSpPr>
        <p:spPr>
          <a:xfrm>
            <a:off x="4652212" y="1179095"/>
            <a:ext cx="4098756" cy="31829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altLang="en-US" sz="1800"/>
              <a:t>Signs of a </a:t>
            </a:r>
            <a:r>
              <a:rPr lang="en-GB" altLang="en-US" sz="1800" u="sng"/>
              <a:t>SEVERE</a:t>
            </a:r>
            <a:r>
              <a:rPr lang="en-GB" altLang="en-US" sz="1800"/>
              <a:t> head injury could be: 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800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History of severe blow to the head</a:t>
            </a:r>
            <a:endParaRPr lang="en-GB" altLang="en-US" sz="180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Declining level of response. </a:t>
            </a:r>
            <a:endParaRPr lang="en-GB" altLang="en-US" sz="180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Casualty may become unresponsive. </a:t>
            </a:r>
            <a:endParaRPr lang="en-GB" altLang="en-US" sz="180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Blood or bloodstained watery fluid leaking from ear or nose</a:t>
            </a:r>
            <a:endParaRPr lang="en-GB" altLang="en-US" sz="180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Unequal pupil size</a:t>
            </a:r>
            <a:endParaRPr lang="en-GB"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7CE43-7ED5-4CE6-94CE-B8FFB184F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2213" y="1187117"/>
            <a:ext cx="4098756" cy="3174902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1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9F887-F7A5-4835-BFC6-D38A1DDF296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5524160" cy="551146"/>
          </a:xfrm>
        </p:spPr>
        <p:txBody>
          <a:bodyPr/>
          <a:lstStyle/>
          <a:p>
            <a:r>
              <a:rPr lang="en-GB"/>
              <a:t>Seeking medical advice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BEB87-30EC-458E-8514-BF9E50D7E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B4BC7-1678-4B54-9FE7-B068C14AC3E6}"/>
              </a:ext>
            </a:extLst>
          </p:cNvPr>
          <p:cNvSpPr/>
          <p:nvPr/>
        </p:nvSpPr>
        <p:spPr>
          <a:xfrm>
            <a:off x="0" y="1029941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1600" b="1"/>
              <a:t>Which of the following do you think you should seek medical advice for?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81ABA7-970B-40CB-97D2-64D2F0865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4188" y="3481901"/>
            <a:ext cx="1227221" cy="1203158"/>
          </a:xfrm>
          <a:prstGeom prst="ellipse">
            <a:avLst/>
          </a:prstGeom>
          <a:solidFill>
            <a:srgbClr val="EDE9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0CF23-6A39-444E-8994-FF34968D6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5493" y="1907454"/>
            <a:ext cx="1355390" cy="1203158"/>
            <a:chOff x="224673" y="1748589"/>
            <a:chExt cx="1355390" cy="12031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0EF2C11-9D3F-4F59-9049-EED7BD507EED}"/>
                </a:ext>
              </a:extLst>
            </p:cNvPr>
            <p:cNvSpPr/>
            <p:nvPr/>
          </p:nvSpPr>
          <p:spPr>
            <a:xfrm>
              <a:off x="288758" y="1748589"/>
              <a:ext cx="1227221" cy="1203158"/>
            </a:xfrm>
            <a:prstGeom prst="ellipse">
              <a:avLst/>
            </a:prstGeom>
            <a:solidFill>
              <a:srgbClr val="007A5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D74E9D-3E17-41F1-B33F-C98D885A32AD}"/>
                </a:ext>
              </a:extLst>
            </p:cNvPr>
            <p:cNvSpPr/>
            <p:nvPr/>
          </p:nvSpPr>
          <p:spPr>
            <a:xfrm>
              <a:off x="224673" y="1991547"/>
              <a:ext cx="135539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Drowsiness that is getting worse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3F3A64-34D3-428F-B1FD-209443E59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58661" y="3258250"/>
            <a:ext cx="1227221" cy="1203158"/>
            <a:chOff x="2090656" y="2857500"/>
            <a:chExt cx="1227221" cy="120315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0BF4E63-B0FA-47AF-9073-B84CC21BC92D}"/>
                </a:ext>
              </a:extLst>
            </p:cNvPr>
            <p:cNvSpPr/>
            <p:nvPr/>
          </p:nvSpPr>
          <p:spPr>
            <a:xfrm>
              <a:off x="2090656" y="2857500"/>
              <a:ext cx="1227221" cy="1203158"/>
            </a:xfrm>
            <a:prstGeom prst="ellipse">
              <a:avLst/>
            </a:prstGeom>
            <a:solidFill>
              <a:srgbClr val="009F4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6B47FD-E4A6-48A1-ADFD-A2E3F8B2564B}"/>
                </a:ext>
              </a:extLst>
            </p:cNvPr>
            <p:cNvSpPr/>
            <p:nvPr/>
          </p:nvSpPr>
          <p:spPr>
            <a:xfrm>
              <a:off x="2090656" y="3016123"/>
              <a:ext cx="12272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A headache that is not getting better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7B4976-6E2A-4392-9FE3-B79373B6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68178" y="1729725"/>
            <a:ext cx="1355390" cy="895381"/>
            <a:chOff x="4009191" y="1888863"/>
            <a:chExt cx="1355390" cy="8953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3C8CEC-2F17-4052-A409-2091558AEC80}"/>
                </a:ext>
              </a:extLst>
            </p:cNvPr>
            <p:cNvSpPr/>
            <p:nvPr/>
          </p:nvSpPr>
          <p:spPr>
            <a:xfrm>
              <a:off x="4224257" y="1888863"/>
              <a:ext cx="925259" cy="895381"/>
            </a:xfrm>
            <a:prstGeom prst="ellipse">
              <a:avLst/>
            </a:prstGeom>
            <a:solidFill>
              <a:srgbClr val="8D8E8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E9C5B6-A2B5-4049-9C9E-0B2EE2A0263B}"/>
                </a:ext>
              </a:extLst>
            </p:cNvPr>
            <p:cNvSpPr/>
            <p:nvPr/>
          </p:nvSpPr>
          <p:spPr>
            <a:xfrm>
              <a:off x="4009191" y="2174970"/>
              <a:ext cx="135539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Confusion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4A94E52-A942-42B7-A82A-A3F1137B4923}"/>
              </a:ext>
            </a:extLst>
          </p:cNvPr>
          <p:cNvSpPr/>
          <p:nvPr/>
        </p:nvSpPr>
        <p:spPr>
          <a:xfrm>
            <a:off x="4700103" y="3575648"/>
            <a:ext cx="13553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/>
              <a:t>Loss of memory and/or dizziness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45E5E8-723C-4191-879B-D1FBDE37C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27993" y="1632780"/>
            <a:ext cx="1355390" cy="1203158"/>
            <a:chOff x="224673" y="1748589"/>
            <a:chExt cx="1355390" cy="120315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C600DA-B319-4EF4-AA2F-1DC93E14CD9F}"/>
                </a:ext>
              </a:extLst>
            </p:cNvPr>
            <p:cNvSpPr/>
            <p:nvPr/>
          </p:nvSpPr>
          <p:spPr>
            <a:xfrm>
              <a:off x="288758" y="1748589"/>
              <a:ext cx="1227221" cy="1203158"/>
            </a:xfrm>
            <a:prstGeom prst="ellipse">
              <a:avLst/>
            </a:prstGeom>
            <a:solidFill>
              <a:srgbClr val="007A5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57C5D9-B09E-4A3B-9225-861FEA4CDE60}"/>
                </a:ext>
              </a:extLst>
            </p:cNvPr>
            <p:cNvSpPr/>
            <p:nvPr/>
          </p:nvSpPr>
          <p:spPr>
            <a:xfrm>
              <a:off x="224673" y="1842336"/>
              <a:ext cx="135539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Difficulty speaking and/or walking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28CA790F-1E8D-4C22-8E71-AF13C30EA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83324" y="3352367"/>
            <a:ext cx="957343" cy="926990"/>
          </a:xfrm>
          <a:prstGeom prst="ellipse">
            <a:avLst/>
          </a:prstGeom>
          <a:solidFill>
            <a:srgbClr val="009F4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9E0CAA-E2D2-4892-B8FB-9A0D31776A50}"/>
              </a:ext>
            </a:extLst>
          </p:cNvPr>
          <p:cNvSpPr/>
          <p:nvPr/>
        </p:nvSpPr>
        <p:spPr>
          <a:xfrm>
            <a:off x="7348384" y="3654279"/>
            <a:ext cx="12272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Vomiting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671174-2D8F-4546-9661-F82DCDBD1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3646" y="4143620"/>
            <a:ext cx="925259" cy="895381"/>
          </a:xfrm>
          <a:prstGeom prst="ellipse">
            <a:avLst/>
          </a:prstGeom>
          <a:solidFill>
            <a:srgbClr val="8D8E8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39860B-8E9C-44E7-A2C0-253E879B88C1}"/>
              </a:ext>
            </a:extLst>
          </p:cNvPr>
          <p:cNvSpPr/>
          <p:nvPr/>
        </p:nvSpPr>
        <p:spPr>
          <a:xfrm>
            <a:off x="978580" y="4314311"/>
            <a:ext cx="13553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Seizure (fitting)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9BDFCD-F475-46F9-89E1-FF9AFDF66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28323" y="2210504"/>
            <a:ext cx="981154" cy="828233"/>
            <a:chOff x="2986261" y="2549722"/>
            <a:chExt cx="981154" cy="82823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61C3D00-DA53-486F-82CB-0AD5BF736225}"/>
                </a:ext>
              </a:extLst>
            </p:cNvPr>
            <p:cNvSpPr/>
            <p:nvPr/>
          </p:nvSpPr>
          <p:spPr>
            <a:xfrm>
              <a:off x="3061121" y="2549722"/>
              <a:ext cx="831434" cy="828233"/>
            </a:xfrm>
            <a:prstGeom prst="ellipse">
              <a:avLst/>
            </a:prstGeom>
            <a:solidFill>
              <a:srgbClr val="EDE92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F1B25C-2B93-4247-82D6-4EEE30A06D1A}"/>
                </a:ext>
              </a:extLst>
            </p:cNvPr>
            <p:cNvSpPr/>
            <p:nvPr/>
          </p:nvSpPr>
          <p:spPr>
            <a:xfrm>
              <a:off x="2986261" y="2694299"/>
              <a:ext cx="98115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/>
                <a:t>Double 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A855D-8D59-4179-A14B-546F98B88D7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2447916" cy="551146"/>
          </a:xfrm>
        </p:spPr>
        <p:txBody>
          <a:bodyPr lIns="74441" tIns="37221" rIns="74441" bIns="37221" anchor="t"/>
          <a:lstStyle/>
          <a:p>
            <a:r>
              <a:rPr lang="en-GB"/>
              <a:t>Your turn: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F68C30-5830-45C3-9968-9DFA86514EA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1628" y="1029941"/>
            <a:ext cx="4080371" cy="551146"/>
          </a:xfrm>
        </p:spPr>
        <p:txBody>
          <a:bodyPr/>
          <a:lstStyle/>
          <a:p>
            <a:r>
              <a:rPr lang="en-GB"/>
              <a:t>Minor head injury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57EFF-CEF6-4AED-ABB4-D22F6886AB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22ACDE-5DCF-4D7B-ABAC-8F2B98FFD31E}"/>
              </a:ext>
            </a:extLst>
          </p:cNvPr>
          <p:cNvSpPr>
            <a:spLocks noChangeAspect="1"/>
          </p:cNvSpPr>
          <p:nvPr/>
        </p:nvSpPr>
        <p:spPr>
          <a:xfrm>
            <a:off x="1213153" y="1794808"/>
            <a:ext cx="1517940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1. </a:t>
            </a:r>
            <a:r>
              <a:rPr lang="en-GB" sz="1400">
                <a:latin typeface="+mj-lt"/>
                <a:ea typeface="MS PGothic"/>
              </a:rPr>
              <a:t>Help your casualty to sit down</a:t>
            </a:r>
          </a:p>
          <a:p>
            <a:pPr marL="232781" indent="-232781">
              <a:spcAft>
                <a:spcPts val="530"/>
              </a:spcAft>
            </a:pPr>
            <a:endParaRPr lang="en-GB" sz="1400" b="1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9A6C6-F111-4535-96B9-EFAE3E51E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129" y="1573543"/>
            <a:ext cx="1749157" cy="17553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5453EB-AD93-4826-8C14-A3BE91B5B369}"/>
              </a:ext>
            </a:extLst>
          </p:cNvPr>
          <p:cNvSpPr/>
          <p:nvPr/>
        </p:nvSpPr>
        <p:spPr>
          <a:xfrm>
            <a:off x="4885307" y="1794808"/>
            <a:ext cx="2129758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2. </a:t>
            </a:r>
            <a:r>
              <a:rPr lang="en-GB" sz="1400">
                <a:latin typeface="+mj-lt"/>
                <a:ea typeface="MS PGothic"/>
              </a:rPr>
              <a:t>Apply a cold compress to the injured area</a:t>
            </a:r>
          </a:p>
          <a:p>
            <a:pPr marL="199146" indent="-199146">
              <a:buSzPct val="100000"/>
              <a:buBlip>
                <a:blip r:embed="rId4"/>
              </a:buBlip>
            </a:pPr>
            <a:r>
              <a:rPr lang="en-GB" sz="1400">
                <a:latin typeface="+mj-lt"/>
                <a:ea typeface="MS PGothic"/>
              </a:rPr>
              <a:t>Treat any wounds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8A470E-E9C8-4A72-9B26-B580B692552B}"/>
              </a:ext>
            </a:extLst>
          </p:cNvPr>
          <p:cNvSpPr/>
          <p:nvPr/>
        </p:nvSpPr>
        <p:spPr>
          <a:xfrm>
            <a:off x="1216456" y="3337012"/>
            <a:ext cx="1514638" cy="11784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3</a:t>
            </a:r>
            <a:r>
              <a:rPr lang="en-GB" sz="1400">
                <a:solidFill>
                  <a:srgbClr val="007A53"/>
                </a:solidFill>
                <a:latin typeface="+mj-lt"/>
                <a:ea typeface="MS PGothic"/>
              </a:rPr>
              <a:t> </a:t>
            </a:r>
            <a:r>
              <a:rPr lang="en-GB" sz="1400">
                <a:solidFill>
                  <a:srgbClr val="007A53"/>
                </a:solidFill>
                <a:latin typeface="+mj-lt"/>
              </a:rPr>
              <a:t>. </a:t>
            </a:r>
            <a:r>
              <a:rPr lang="en-GB" sz="1400">
                <a:latin typeface="+mj-lt"/>
                <a:ea typeface="MS PGothic"/>
              </a:rPr>
              <a:t>Monitor your casualty</a:t>
            </a:r>
          </a:p>
          <a:p>
            <a:pPr marL="199146" indent="-199146">
              <a:buSzPct val="100000"/>
              <a:buBlip>
                <a:blip r:embed="rId4"/>
              </a:buBlip>
            </a:pPr>
            <a:r>
              <a:rPr lang="en-GB" sz="1400">
                <a:latin typeface="+mj-lt"/>
                <a:ea typeface="MS PGothic"/>
              </a:rPr>
              <a:t>Watch for drowsiness and vomiting </a:t>
            </a:r>
            <a:endParaRPr lang="en-GB" sz="140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838B90-3FF1-4FB9-B957-4FD10EE4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391" y="3192141"/>
            <a:ext cx="1876951" cy="18835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F01726-0902-47F5-9EF0-8EA26D8C3B8D}"/>
              </a:ext>
            </a:extLst>
          </p:cNvPr>
          <p:cNvSpPr/>
          <p:nvPr/>
        </p:nvSpPr>
        <p:spPr>
          <a:xfrm>
            <a:off x="4885307" y="3334231"/>
            <a:ext cx="1711301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4. </a:t>
            </a:r>
            <a:r>
              <a:rPr lang="en-GB" sz="1400">
                <a:latin typeface="+mj-lt"/>
                <a:ea typeface="MS PGothic"/>
              </a:rPr>
              <a:t>Get help if necessary</a:t>
            </a:r>
            <a:endParaRPr lang="en-GB" sz="1400">
              <a:ea typeface="MS PGothic"/>
            </a:endParaRPr>
          </a:p>
          <a:p>
            <a:pPr marL="199146" indent="-199146">
              <a:buSzPct val="100000"/>
              <a:buBlip>
                <a:blip r:embed="rId4"/>
              </a:buBlip>
            </a:pPr>
            <a:r>
              <a:rPr lang="en-GB" sz="1400">
                <a:latin typeface="+mj-lt"/>
                <a:ea typeface="MS PGothic"/>
                <a:cs typeface="Arial"/>
              </a:rPr>
              <a:t>Make sure there is a responsible adult to stay with them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75C341-363A-43B2-B8CB-297E19A40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494" y="2940639"/>
            <a:ext cx="1064205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2326A1-A9DF-494A-83FC-871446A2AEE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2431940" cy="551146"/>
          </a:xfrm>
        </p:spPr>
        <p:txBody>
          <a:bodyPr lIns="74441" tIns="37221" rIns="74441" bIns="37221" anchor="t"/>
          <a:lstStyle/>
          <a:p>
            <a:r>
              <a:rPr lang="en-GB"/>
              <a:t>Your turn: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F463B3-05AE-421A-A5C3-8081D4F6493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1628" y="1029941"/>
            <a:ext cx="4405117" cy="551146"/>
          </a:xfrm>
        </p:spPr>
        <p:txBody>
          <a:bodyPr/>
          <a:lstStyle/>
          <a:p>
            <a:r>
              <a:rPr lang="en-GB"/>
              <a:t>Severe head injury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387B2-875A-44DC-9EF4-F33FEC2174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22ACDE-5DCF-4D7B-ABAC-8F2B98FFD31E}"/>
              </a:ext>
            </a:extLst>
          </p:cNvPr>
          <p:cNvSpPr>
            <a:spLocks noChangeAspect="1"/>
          </p:cNvSpPr>
          <p:nvPr/>
        </p:nvSpPr>
        <p:spPr>
          <a:xfrm>
            <a:off x="1889538" y="2139985"/>
            <a:ext cx="1889964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691012">
              <a:buSzPct val="100000"/>
              <a:defRPr/>
            </a:pPr>
            <a:r>
              <a:rPr lang="en-GB" sz="1400" b="1" dirty="0">
                <a:solidFill>
                  <a:srgbClr val="007A53"/>
                </a:solidFill>
                <a:latin typeface="+mj-lt"/>
                <a:ea typeface="MS PGothic"/>
              </a:rPr>
              <a:t>1. </a:t>
            </a:r>
            <a:r>
              <a:rPr lang="en-GB" sz="1400" dirty="0">
                <a:latin typeface="+mj-lt"/>
                <a:ea typeface="MS PGothic"/>
              </a:rPr>
              <a:t>Dial 999/112 for emergency help</a:t>
            </a:r>
          </a:p>
          <a:p>
            <a:pPr marL="232781" indent="-232781" defTabSz="691012" eaLnBrk="0" fontAlgn="base" hangingPunct="0">
              <a:spcBef>
                <a:spcPct val="0"/>
              </a:spcBef>
              <a:spcAft>
                <a:spcPts val="530"/>
              </a:spcAft>
              <a:defRPr/>
            </a:pPr>
            <a:endParaRPr lang="en-GB" sz="1400" b="1" dirty="0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75C341-363A-43B2-B8CB-297E19A40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832" y="1529023"/>
            <a:ext cx="1064205" cy="18289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5453EB-AD93-4826-8C14-A3BE91B5B369}"/>
              </a:ext>
            </a:extLst>
          </p:cNvPr>
          <p:cNvSpPr/>
          <p:nvPr/>
        </p:nvSpPr>
        <p:spPr>
          <a:xfrm>
            <a:off x="4905615" y="2137403"/>
            <a:ext cx="2129758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691012">
              <a:buSzPct val="100000"/>
              <a:defRPr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2. </a:t>
            </a:r>
            <a:r>
              <a:rPr lang="en-GB" sz="1400">
                <a:latin typeface="+mj-lt"/>
                <a:ea typeface="MS PGothic"/>
              </a:rPr>
              <a:t>Do NOT move your casualty if you suspect they could have a neck injury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AB673-6421-4BAA-8A93-FD0C79777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633" y="1029941"/>
            <a:ext cx="2661623" cy="26673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8A470E-E9C8-4A72-9B26-B580B692552B}"/>
              </a:ext>
            </a:extLst>
          </p:cNvPr>
          <p:cNvSpPr/>
          <p:nvPr/>
        </p:nvSpPr>
        <p:spPr>
          <a:xfrm>
            <a:off x="939569" y="3518946"/>
            <a:ext cx="1517941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  <a:defRPr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3. </a:t>
            </a:r>
            <a:r>
              <a:rPr lang="en-GB" sz="1400">
                <a:latin typeface="+mj-lt"/>
                <a:ea typeface="MS PGothic"/>
              </a:rPr>
              <a:t>Make sure the airway is open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2C2E9-9759-4E23-A129-4714F80BB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91" t="47021" b="11380"/>
          <a:stretch/>
        </p:blipFill>
        <p:spPr>
          <a:xfrm>
            <a:off x="939569" y="3534292"/>
            <a:ext cx="2489825" cy="11071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F01726-0902-47F5-9EF0-8EA26D8C3B8D}"/>
              </a:ext>
            </a:extLst>
          </p:cNvPr>
          <p:cNvSpPr/>
          <p:nvPr/>
        </p:nvSpPr>
        <p:spPr>
          <a:xfrm>
            <a:off x="3949091" y="3508668"/>
            <a:ext cx="1541701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691012">
              <a:buSzPct val="100000"/>
              <a:defRPr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4. </a:t>
            </a:r>
            <a:r>
              <a:rPr lang="en-GB" sz="1400">
                <a:latin typeface="+mj-lt"/>
                <a:ea typeface="MS PGothic"/>
              </a:rPr>
              <a:t>Treat any serious wounds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8ED05F-BF76-4EFF-B3CC-734AEDDBBC28}"/>
              </a:ext>
            </a:extLst>
          </p:cNvPr>
          <p:cNvSpPr/>
          <p:nvPr/>
        </p:nvSpPr>
        <p:spPr>
          <a:xfrm>
            <a:off x="6131393" y="3508668"/>
            <a:ext cx="2459531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691012">
              <a:buSzPct val="100000"/>
              <a:defRPr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5. </a:t>
            </a:r>
            <a:r>
              <a:rPr lang="en-GB" sz="1400">
                <a:latin typeface="+mj-lt"/>
                <a:ea typeface="MS PGothic"/>
              </a:rPr>
              <a:t>Monitor casualty until emergency help arrives</a:t>
            </a:r>
          </a:p>
        </p:txBody>
      </p:sp>
    </p:spTree>
    <p:extLst>
      <p:ext uri="{BB962C8B-B14F-4D97-AF65-F5344CB8AC3E}">
        <p14:creationId xmlns:p14="http://schemas.microsoft.com/office/powerpoint/2010/main" val="26596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704DD-594E-4D61-810C-5C5504CF224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2339803" cy="551146"/>
          </a:xfrm>
        </p:spPr>
        <p:txBody>
          <a:bodyPr/>
          <a:lstStyle/>
          <a:p>
            <a:r>
              <a:rPr lang="en-GB"/>
              <a:t>Quiz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D1178-71EF-48F8-8F98-04434FBB9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ADF74C8-B2D8-45F6-8538-68802533E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3" y="3569947"/>
            <a:ext cx="2088565" cy="18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FC2F31C-1FF3-47F2-A7A7-3B843BFD2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5828" y="1184269"/>
            <a:ext cx="7357157" cy="2102050"/>
          </a:xfrm>
          <a:prstGeom prst="wedgeRectCallout">
            <a:avLst>
              <a:gd name="adj1" fmla="val -43602"/>
              <a:gd name="adj2" fmla="val 78603"/>
            </a:avLst>
          </a:prstGeom>
          <a:noFill/>
          <a:ln w="28575">
            <a:solidFill>
              <a:srgbClr val="007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992FE-BEAD-454F-9D8F-E3BF4C1588EE}"/>
              </a:ext>
            </a:extLst>
          </p:cNvPr>
          <p:cNvSpPr/>
          <p:nvPr/>
        </p:nvSpPr>
        <p:spPr>
          <a:xfrm>
            <a:off x="1568564" y="1172879"/>
            <a:ext cx="6673534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200" b="1">
                <a:solidFill>
                  <a:srgbClr val="007A53"/>
                </a:solidFill>
              </a:rPr>
              <a:t>1.</a:t>
            </a:r>
            <a:r>
              <a:rPr lang="en-GB" altLang="en-US" sz="2200">
                <a:solidFill>
                  <a:srgbClr val="007A53"/>
                </a:solidFill>
              </a:rPr>
              <a:t> </a:t>
            </a:r>
            <a:r>
              <a:rPr lang="en-GB" altLang="en-US" sz="2200"/>
              <a:t>Name one sign of a head injury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93FFA6-ADA2-4448-8779-59F0E2D6355C}"/>
              </a:ext>
            </a:extLst>
          </p:cNvPr>
          <p:cNvSpPr/>
          <p:nvPr/>
        </p:nvSpPr>
        <p:spPr>
          <a:xfrm>
            <a:off x="1568564" y="1509497"/>
            <a:ext cx="6852155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200" b="1">
                <a:solidFill>
                  <a:srgbClr val="007A53"/>
                </a:solidFill>
              </a:rPr>
              <a:t>2.</a:t>
            </a:r>
            <a:r>
              <a:rPr lang="en-GB" altLang="en-US" sz="2200">
                <a:solidFill>
                  <a:srgbClr val="007A53"/>
                </a:solidFill>
              </a:rPr>
              <a:t> </a:t>
            </a:r>
            <a:r>
              <a:rPr lang="en-GB" altLang="en-US" sz="2200"/>
              <a:t>Name one way to prevent a head injury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38891-F103-481D-A0CE-039A420AEF30}"/>
              </a:ext>
            </a:extLst>
          </p:cNvPr>
          <p:cNvSpPr/>
          <p:nvPr/>
        </p:nvSpPr>
        <p:spPr>
          <a:xfrm>
            <a:off x="1568563" y="1825072"/>
            <a:ext cx="8450763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200" b="1">
                <a:solidFill>
                  <a:srgbClr val="007A53"/>
                </a:solidFill>
              </a:rPr>
              <a:t>3.</a:t>
            </a:r>
            <a:r>
              <a:rPr lang="en-GB" altLang="en-US" sz="2200">
                <a:solidFill>
                  <a:srgbClr val="007A53"/>
                </a:solidFill>
              </a:rPr>
              <a:t> </a:t>
            </a:r>
            <a:r>
              <a:rPr lang="en-GB" altLang="en-US" sz="2200"/>
              <a:t>Name the part of the body which protects the brain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BBE14-15E3-4686-B94E-665EE38F7159}"/>
              </a:ext>
            </a:extLst>
          </p:cNvPr>
          <p:cNvSpPr/>
          <p:nvPr/>
        </p:nvSpPr>
        <p:spPr>
          <a:xfrm>
            <a:off x="1568564" y="2123391"/>
            <a:ext cx="45961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200" b="1">
                <a:solidFill>
                  <a:srgbClr val="007A53"/>
                </a:solidFill>
              </a:rPr>
              <a:t>4.</a:t>
            </a:r>
            <a:r>
              <a:rPr lang="en-GB" altLang="en-US" sz="2200">
                <a:solidFill>
                  <a:srgbClr val="007A53"/>
                </a:solidFill>
              </a:rPr>
              <a:t> </a:t>
            </a:r>
            <a:r>
              <a:rPr lang="en-GB" altLang="en-US" sz="2200"/>
              <a:t>How many bones form the skull?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7B3225-0026-43C3-9AD0-F1DBEB4D4CF2}"/>
              </a:ext>
            </a:extLst>
          </p:cNvPr>
          <p:cNvSpPr/>
          <p:nvPr/>
        </p:nvSpPr>
        <p:spPr>
          <a:xfrm>
            <a:off x="1568564" y="2499844"/>
            <a:ext cx="5445722" cy="43088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200" b="1">
                <a:solidFill>
                  <a:srgbClr val="007A53"/>
                </a:solidFill>
              </a:rPr>
              <a:t>5.</a:t>
            </a:r>
            <a:r>
              <a:rPr lang="en-GB" altLang="en-US" sz="2200">
                <a:solidFill>
                  <a:srgbClr val="007A53"/>
                </a:solidFill>
              </a:rPr>
              <a:t> </a:t>
            </a:r>
            <a:r>
              <a:rPr lang="en-GB" altLang="en-US" sz="2200"/>
              <a:t>Name one thing that the brain controls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6E384-42F0-4CAC-B194-8F7880243B62}"/>
              </a:ext>
            </a:extLst>
          </p:cNvPr>
          <p:cNvSpPr/>
          <p:nvPr/>
        </p:nvSpPr>
        <p:spPr>
          <a:xfrm>
            <a:off x="1568564" y="2855431"/>
            <a:ext cx="7700482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200" b="1">
                <a:solidFill>
                  <a:srgbClr val="007A53"/>
                </a:solidFill>
              </a:rPr>
              <a:t>6.</a:t>
            </a:r>
            <a:r>
              <a:rPr lang="en-GB" altLang="en-US" sz="2200">
                <a:solidFill>
                  <a:srgbClr val="007A53"/>
                </a:solidFill>
              </a:rPr>
              <a:t> </a:t>
            </a:r>
            <a:r>
              <a:rPr lang="en-GB" altLang="en-US" sz="2200"/>
              <a:t>How would you treat a head injury? (Minor and severe)</a:t>
            </a:r>
          </a:p>
        </p:txBody>
      </p:sp>
    </p:spTree>
    <p:extLst>
      <p:ext uri="{BB962C8B-B14F-4D97-AF65-F5344CB8AC3E}">
        <p14:creationId xmlns:p14="http://schemas.microsoft.com/office/powerpoint/2010/main" val="24554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988C155-018A-471A-B1B7-FF4FC050F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203" y="2297504"/>
            <a:ext cx="1743594" cy="17435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54436-4320-4D37-A0BF-830F1F5C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059" y="1298808"/>
            <a:ext cx="6346838" cy="472946"/>
          </a:xfrm>
        </p:spPr>
        <p:txBody>
          <a:bodyPr lIns="63833" tIns="31917" rIns="63833" bIns="31917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100" b="1">
                <a:solidFill>
                  <a:schemeClr val="tx1"/>
                </a:solidFill>
                <a:ea typeface="MS PGothic"/>
                <a:cs typeface="Arial"/>
              </a:rPr>
              <a:t>Pause for thought...</a:t>
            </a:r>
          </a:p>
          <a:p>
            <a:pPr marL="0" indent="0" algn="ctr">
              <a:buNone/>
            </a:pPr>
            <a:r>
              <a:rPr lang="en-US" sz="1100" b="1">
                <a:solidFill>
                  <a:schemeClr val="tx1"/>
                </a:solidFill>
                <a:latin typeface="Arial"/>
                <a:ea typeface="MS PGothic"/>
                <a:cs typeface="Arial"/>
              </a:rPr>
              <a:t>Which actions do you think are most important when caring for a casualty?</a:t>
            </a:r>
            <a:endParaRPr lang="en-US" sz="1800">
              <a:solidFill>
                <a:schemeClr val="tx1"/>
              </a:solidFill>
            </a:endParaRPr>
          </a:p>
          <a:p>
            <a:pPr marL="238760" indent="-238760"/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033B3-2916-4029-8A3D-5E50E740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11" y="648065"/>
            <a:ext cx="3514075" cy="622575"/>
          </a:xfrm>
          <a:solidFill>
            <a:srgbClr val="009F4D"/>
          </a:solidFill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Casualty care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50B22C-556F-489E-B9C0-2FEF63A53987}"/>
              </a:ext>
            </a:extLst>
          </p:cNvPr>
          <p:cNvGrpSpPr/>
          <p:nvPr/>
        </p:nvGrpSpPr>
        <p:grpSpPr>
          <a:xfrm>
            <a:off x="630738" y="2678197"/>
            <a:ext cx="1551847" cy="816043"/>
            <a:chOff x="630738" y="2678197"/>
            <a:chExt cx="1551847" cy="816043"/>
          </a:xfrm>
        </p:grpSpPr>
        <p:sp>
          <p:nvSpPr>
            <p:cNvPr id="31" name="Thought Bubble: Cloud 30">
              <a:extLst>
                <a:ext uri="{FF2B5EF4-FFF2-40B4-BE49-F238E27FC236}">
                  <a16:creationId xmlns:a16="http://schemas.microsoft.com/office/drawing/2014/main" id="{C2EF7674-77E8-40CC-B604-48D255B9B29B}"/>
                </a:ext>
              </a:extLst>
            </p:cNvPr>
            <p:cNvSpPr/>
            <p:nvPr/>
          </p:nvSpPr>
          <p:spPr>
            <a:xfrm flipH="1">
              <a:off x="630738" y="2678197"/>
              <a:ext cx="1551847" cy="816043"/>
            </a:xfrm>
            <a:prstGeom prst="cloudCallout">
              <a:avLst>
                <a:gd name="adj1" fmla="val -127852"/>
                <a:gd name="adj2" fmla="val 1380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F70CD7-150B-4F84-92CD-95DFE3949195}"/>
                </a:ext>
              </a:extLst>
            </p:cNvPr>
            <p:cNvSpPr txBox="1"/>
            <p:nvPr/>
          </p:nvSpPr>
          <p:spPr>
            <a:xfrm>
              <a:off x="912618" y="2851540"/>
              <a:ext cx="988088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Remain calm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E1FB47-9863-47B2-8064-2777F3BF1A3B}"/>
              </a:ext>
            </a:extLst>
          </p:cNvPr>
          <p:cNvGrpSpPr/>
          <p:nvPr/>
        </p:nvGrpSpPr>
        <p:grpSpPr>
          <a:xfrm>
            <a:off x="5683784" y="4106605"/>
            <a:ext cx="1551847" cy="816043"/>
            <a:chOff x="5683784" y="4106605"/>
            <a:chExt cx="1551847" cy="816043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B801C17F-BDF6-48BB-9CCD-D509193E2498}"/>
                </a:ext>
              </a:extLst>
            </p:cNvPr>
            <p:cNvSpPr/>
            <p:nvPr/>
          </p:nvSpPr>
          <p:spPr>
            <a:xfrm flipH="1">
              <a:off x="5683784" y="4106605"/>
              <a:ext cx="1551847" cy="816043"/>
            </a:xfrm>
            <a:prstGeom prst="cloudCallout">
              <a:avLst>
                <a:gd name="adj1" fmla="val 69579"/>
                <a:gd name="adj2" fmla="val -7865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3E815A-E2C4-438C-8DD6-7C118CFC92E5}"/>
                </a:ext>
              </a:extLst>
            </p:cNvPr>
            <p:cNvSpPr txBox="1"/>
            <p:nvPr/>
          </p:nvSpPr>
          <p:spPr>
            <a:xfrm>
              <a:off x="5965663" y="4286802"/>
              <a:ext cx="988088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Reassure casualty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16D645-9BEB-4EEC-B232-04F2938B386E}"/>
              </a:ext>
            </a:extLst>
          </p:cNvPr>
          <p:cNvGrpSpPr/>
          <p:nvPr/>
        </p:nvGrpSpPr>
        <p:grpSpPr>
          <a:xfrm>
            <a:off x="2280061" y="1828533"/>
            <a:ext cx="1551847" cy="816043"/>
            <a:chOff x="2280061" y="1828533"/>
            <a:chExt cx="1551847" cy="816043"/>
          </a:xfrm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CAF8AA3D-EEC9-4C12-BC3D-454AFA14E07D}"/>
                </a:ext>
              </a:extLst>
            </p:cNvPr>
            <p:cNvSpPr/>
            <p:nvPr/>
          </p:nvSpPr>
          <p:spPr>
            <a:xfrm flipH="1">
              <a:off x="2280061" y="1828533"/>
              <a:ext cx="1551847" cy="816043"/>
            </a:xfrm>
            <a:prstGeom prst="cloudCallout">
              <a:avLst>
                <a:gd name="adj1" fmla="val -65103"/>
                <a:gd name="adj2" fmla="val 49403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175933-06E2-4127-BD71-2B2E2E562C03}"/>
                </a:ext>
              </a:extLst>
            </p:cNvPr>
            <p:cNvSpPr txBox="1"/>
            <p:nvPr/>
          </p:nvSpPr>
          <p:spPr>
            <a:xfrm>
              <a:off x="2612494" y="2043326"/>
              <a:ext cx="834991" cy="2808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Get help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A22BFE-208C-4CFF-AA05-F3C4ED143185}"/>
              </a:ext>
            </a:extLst>
          </p:cNvPr>
          <p:cNvGrpSpPr/>
          <p:nvPr/>
        </p:nvGrpSpPr>
        <p:grpSpPr>
          <a:xfrm>
            <a:off x="5054602" y="1799922"/>
            <a:ext cx="1774789" cy="816043"/>
            <a:chOff x="5054602" y="1799922"/>
            <a:chExt cx="1551847" cy="816043"/>
          </a:xfrm>
        </p:grpSpPr>
        <p:sp>
          <p:nvSpPr>
            <p:cNvPr id="39" name="Thought Bubble: Cloud 38">
              <a:extLst>
                <a:ext uri="{FF2B5EF4-FFF2-40B4-BE49-F238E27FC236}">
                  <a16:creationId xmlns:a16="http://schemas.microsoft.com/office/drawing/2014/main" id="{CA563CC4-8621-4FC6-BC63-9B7C3E12A933}"/>
                </a:ext>
              </a:extLst>
            </p:cNvPr>
            <p:cNvSpPr/>
            <p:nvPr/>
          </p:nvSpPr>
          <p:spPr>
            <a:xfrm flipH="1">
              <a:off x="5054602" y="1799922"/>
              <a:ext cx="1551847" cy="816043"/>
            </a:xfrm>
            <a:prstGeom prst="cloudCallout">
              <a:avLst>
                <a:gd name="adj1" fmla="val 53509"/>
                <a:gd name="adj2" fmla="val 53769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2B4BA5-18EF-40DA-8326-94A4880B92DE}"/>
                </a:ext>
              </a:extLst>
            </p:cNvPr>
            <p:cNvSpPr txBox="1"/>
            <p:nvPr/>
          </p:nvSpPr>
          <p:spPr>
            <a:xfrm>
              <a:off x="5413030" y="1953691"/>
              <a:ext cx="834992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No food or drink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3DB02D-99FF-4420-B6DA-5A0AA3D58F82}"/>
              </a:ext>
            </a:extLst>
          </p:cNvPr>
          <p:cNvGrpSpPr/>
          <p:nvPr/>
        </p:nvGrpSpPr>
        <p:grpSpPr>
          <a:xfrm>
            <a:off x="6830307" y="2449478"/>
            <a:ext cx="1551847" cy="816043"/>
            <a:chOff x="6830307" y="2449478"/>
            <a:chExt cx="1551847" cy="816043"/>
          </a:xfrm>
        </p:grpSpPr>
        <p:sp>
          <p:nvSpPr>
            <p:cNvPr id="38" name="Thought Bubble: Cloud 37">
              <a:extLst>
                <a:ext uri="{FF2B5EF4-FFF2-40B4-BE49-F238E27FC236}">
                  <a16:creationId xmlns:a16="http://schemas.microsoft.com/office/drawing/2014/main" id="{1802C5D4-DE1D-4A7D-90BA-37112BAAAF0B}"/>
                </a:ext>
              </a:extLst>
            </p:cNvPr>
            <p:cNvSpPr/>
            <p:nvPr/>
          </p:nvSpPr>
          <p:spPr>
            <a:xfrm flipH="1">
              <a:off x="6830307" y="2449478"/>
              <a:ext cx="1551847" cy="816043"/>
            </a:xfrm>
            <a:prstGeom prst="cloudCallout">
              <a:avLst>
                <a:gd name="adj1" fmla="val 118554"/>
                <a:gd name="adj2" fmla="val 24664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C5D97C-5672-4FEB-970A-46FC3DFA2C3A}"/>
                </a:ext>
              </a:extLst>
            </p:cNvPr>
            <p:cNvSpPr txBox="1"/>
            <p:nvPr/>
          </p:nvSpPr>
          <p:spPr>
            <a:xfrm>
              <a:off x="7115120" y="2504856"/>
              <a:ext cx="982222" cy="6578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Prevent condition worsening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3C0CB0-ACA8-4C0E-B1D6-3A9F6F1AA3C9}"/>
              </a:ext>
            </a:extLst>
          </p:cNvPr>
          <p:cNvGrpSpPr/>
          <p:nvPr/>
        </p:nvGrpSpPr>
        <p:grpSpPr>
          <a:xfrm>
            <a:off x="3825794" y="4514626"/>
            <a:ext cx="1551847" cy="816043"/>
            <a:chOff x="3819703" y="4271244"/>
            <a:chExt cx="1551847" cy="816043"/>
          </a:xfrm>
        </p:grpSpPr>
        <p:sp>
          <p:nvSpPr>
            <p:cNvPr id="35" name="Thought Bubble: Cloud 34">
              <a:extLst>
                <a:ext uri="{FF2B5EF4-FFF2-40B4-BE49-F238E27FC236}">
                  <a16:creationId xmlns:a16="http://schemas.microsoft.com/office/drawing/2014/main" id="{EFBDB953-0A2C-4FE0-A794-393EED617AB7}"/>
                </a:ext>
              </a:extLst>
            </p:cNvPr>
            <p:cNvSpPr/>
            <p:nvPr/>
          </p:nvSpPr>
          <p:spPr>
            <a:xfrm flipH="1">
              <a:off x="3819703" y="4271244"/>
              <a:ext cx="1551847" cy="816043"/>
            </a:xfrm>
            <a:prstGeom prst="cloudCallout">
              <a:avLst>
                <a:gd name="adj1" fmla="val -58"/>
                <a:gd name="adj2" fmla="val -96120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94C957D-0A3D-438E-B4DF-0F213992E79D}"/>
                </a:ext>
              </a:extLst>
            </p:cNvPr>
            <p:cNvSpPr txBox="1"/>
            <p:nvPr/>
          </p:nvSpPr>
          <p:spPr>
            <a:xfrm>
              <a:off x="3917797" y="4401001"/>
              <a:ext cx="1337644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Communicate well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A909E-096A-429A-8C54-0F54563A655C}"/>
              </a:ext>
            </a:extLst>
          </p:cNvPr>
          <p:cNvGrpSpPr/>
          <p:nvPr/>
        </p:nvGrpSpPr>
        <p:grpSpPr>
          <a:xfrm>
            <a:off x="1675630" y="3900314"/>
            <a:ext cx="1808807" cy="1044240"/>
            <a:chOff x="1675630" y="3900314"/>
            <a:chExt cx="1808807" cy="1044240"/>
          </a:xfrm>
        </p:grpSpPr>
        <p:sp>
          <p:nvSpPr>
            <p:cNvPr id="34" name="Thought Bubble: Cloud 33">
              <a:extLst>
                <a:ext uri="{FF2B5EF4-FFF2-40B4-BE49-F238E27FC236}">
                  <a16:creationId xmlns:a16="http://schemas.microsoft.com/office/drawing/2014/main" id="{A9163A29-0D2E-452E-AD49-6735E9360D6D}"/>
                </a:ext>
              </a:extLst>
            </p:cNvPr>
            <p:cNvSpPr/>
            <p:nvPr/>
          </p:nvSpPr>
          <p:spPr>
            <a:xfrm flipH="1">
              <a:off x="1675630" y="3900314"/>
              <a:ext cx="1808807" cy="1044240"/>
            </a:xfrm>
            <a:prstGeom prst="cloudCallout">
              <a:avLst>
                <a:gd name="adj1" fmla="val -55641"/>
                <a:gd name="adj2" fmla="val -72048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457DDF-9A41-4A0B-A545-C539F6576A6D}"/>
                </a:ext>
              </a:extLst>
            </p:cNvPr>
            <p:cNvSpPr txBox="1"/>
            <p:nvPr/>
          </p:nvSpPr>
          <p:spPr>
            <a:xfrm>
              <a:off x="2023497" y="4070453"/>
              <a:ext cx="1125674" cy="6578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Treat with dignity and respect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5C9037-416F-4C3A-8A3C-0D56C0832683}"/>
              </a:ext>
            </a:extLst>
          </p:cNvPr>
          <p:cNvGrpSpPr/>
          <p:nvPr/>
        </p:nvGrpSpPr>
        <p:grpSpPr>
          <a:xfrm>
            <a:off x="6829391" y="3455309"/>
            <a:ext cx="1551847" cy="816043"/>
            <a:chOff x="6829391" y="3455309"/>
            <a:chExt cx="1551847" cy="816043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3A2AC818-E932-4D72-A7AF-EE4CF9B78EFF}"/>
                </a:ext>
              </a:extLst>
            </p:cNvPr>
            <p:cNvSpPr/>
            <p:nvPr/>
          </p:nvSpPr>
          <p:spPr>
            <a:xfrm flipH="1">
              <a:off x="6829391" y="3455309"/>
              <a:ext cx="1551847" cy="816043"/>
            </a:xfrm>
            <a:prstGeom prst="cloudCallout">
              <a:avLst>
                <a:gd name="adj1" fmla="val 110902"/>
                <a:gd name="adj2" fmla="val -4518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89EDB75-76A7-4B6B-B2A7-98671C4F6176}"/>
                </a:ext>
              </a:extLst>
            </p:cNvPr>
            <p:cNvSpPr txBox="1"/>
            <p:nvPr/>
          </p:nvSpPr>
          <p:spPr>
            <a:xfrm>
              <a:off x="7148638" y="3628652"/>
              <a:ext cx="834991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Keep warm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46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446F9-1E49-4338-9D55-B65B1D6B88D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689971" cy="551146"/>
          </a:xfrm>
        </p:spPr>
        <p:txBody>
          <a:bodyPr/>
          <a:lstStyle/>
          <a:p>
            <a:r>
              <a:rPr lang="en-GB"/>
              <a:t>Check your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1CC36-4AE6-43E0-8CB5-8554F00EA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0573CB-DB8A-464C-94E7-B78C93A9C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25" y="789756"/>
            <a:ext cx="536725" cy="536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96A1B7-9593-454E-901A-E6BCBA7BC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28" y="778489"/>
            <a:ext cx="536725" cy="536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199DCA-25B7-4376-AA84-1FC3EDEC7232}"/>
              </a:ext>
            </a:extLst>
          </p:cNvPr>
          <p:cNvSpPr txBox="1"/>
          <p:nvPr/>
        </p:nvSpPr>
        <p:spPr>
          <a:xfrm>
            <a:off x="7203164" y="1291615"/>
            <a:ext cx="2297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YES       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67B9-850B-4F6B-8B4A-70F5A44C5F97}"/>
              </a:ext>
            </a:extLst>
          </p:cNvPr>
          <p:cNvSpPr txBox="1">
            <a:spLocks noChangeAspect="1"/>
          </p:cNvSpPr>
          <p:nvPr/>
        </p:nvSpPr>
        <p:spPr>
          <a:xfrm>
            <a:off x="430176" y="1246996"/>
            <a:ext cx="6611566" cy="2550205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US" sz="2000" b="1"/>
              <a:t>I am able to:</a:t>
            </a:r>
            <a:br>
              <a:rPr lang="en-US" sz="2000" b="1"/>
            </a:br>
            <a:endParaRPr lang="en-US" sz="2000" b="1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Identify a minor of head injury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 b="1">
              <a:cs typeface="Times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>
                <a:cs typeface="Times"/>
              </a:rPr>
              <a:t>Give first aid to a casualty who has a head injury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 b="1">
              <a:cs typeface="Times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>
                <a:cs typeface="Times"/>
              </a:rPr>
              <a:t>Call for help for a casualty with a head injury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43A919-3C1E-4B13-97B1-550C81826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2" y="2074904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5E828A-0FDD-4309-91F1-0F1A38F6B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7094" y="2074903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12EC3-1F3F-4425-9649-CC299C0CB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2" y="2825206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34E27C-D8FA-432A-AE91-42B43009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7094" y="2825205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75D5-D153-44E5-896C-4D770235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2" y="3552586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471768-9602-4E90-99F8-9DF9047F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7094" y="3552585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549AE4-49F8-4542-A663-F461AC98C8C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5670966" cy="551146"/>
          </a:xfrm>
        </p:spPr>
        <p:txBody>
          <a:bodyPr/>
          <a:lstStyle/>
          <a:p>
            <a:r>
              <a:rPr lang="en-GB" dirty="0"/>
              <a:t>Information and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6894B-CF5B-42B5-9E1B-CA4193AEE2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AC90E-D509-416B-ADFF-AC7FE7D3599B}"/>
              </a:ext>
            </a:extLst>
          </p:cNvPr>
          <p:cNvSpPr txBox="1"/>
          <p:nvPr/>
        </p:nvSpPr>
        <p:spPr>
          <a:xfrm>
            <a:off x="421331" y="1212233"/>
            <a:ext cx="8335437" cy="6573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 b="1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any of the content in this session has upset or concerned you please discuss this with one of the teachers at your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AF36C-FBB3-4071-A15D-0D06932A6D5A}"/>
              </a:ext>
            </a:extLst>
          </p:cNvPr>
          <p:cNvSpPr txBox="1"/>
          <p:nvPr/>
        </p:nvSpPr>
        <p:spPr>
          <a:xfrm>
            <a:off x="421331" y="3845409"/>
            <a:ext cx="6083717" cy="9343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ysClr val="windowText" lastClr="000000"/>
                </a:solidFill>
                <a:latin typeface="Arial"/>
                <a:ea typeface="MS PGothic"/>
                <a:cs typeface="Arial"/>
              </a:rPr>
              <a:t>Further information linked to first aid can be found at:</a:t>
            </a: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www.sja.org.uk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www.asthma.org.uk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E4D77-2157-4ADE-9A4E-EEB5E8FBF08B}"/>
              </a:ext>
            </a:extLst>
          </p:cNvPr>
          <p:cNvSpPr txBox="1"/>
          <p:nvPr/>
        </p:nvSpPr>
        <p:spPr>
          <a:xfrm>
            <a:off x="421331" y="2156201"/>
            <a:ext cx="4414879" cy="1222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 b="1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Further support can be found at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www.childline.org.uk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www.youngminds.org.uk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www.samaritans.org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39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F3B9D-D5A3-4B6B-B3D6-8015C46F1F7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92382" y="335145"/>
            <a:ext cx="6359236" cy="551146"/>
          </a:xfrm>
          <a:solidFill>
            <a:schemeClr val="tx1"/>
          </a:solidFill>
        </p:spPr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886B6-9D4F-42FE-B0B2-DA9EE8F43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2EA3E0-6CFA-48BD-9253-A38CA65B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0" y="1116012"/>
            <a:ext cx="79502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CA8391-864D-40D3-94F5-9F99EDE13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8211" y="4572000"/>
            <a:ext cx="2109536" cy="96948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3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511A4ECE-2257-444D-8941-8ECFC92D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96" y="754368"/>
            <a:ext cx="2664326" cy="190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2A024-BA54-4D9D-953D-FE42ADD3D5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8" y="478795"/>
            <a:ext cx="2865347" cy="551146"/>
          </a:xfrm>
        </p:spPr>
        <p:txBody>
          <a:bodyPr/>
          <a:lstStyle/>
          <a:p>
            <a:r>
              <a:rPr lang="en-GB"/>
              <a:t>Activity   A1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E7F2A-3C26-4004-BD81-8F55A553F81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1628" y="1029941"/>
            <a:ext cx="3085761" cy="551146"/>
          </a:xfrm>
        </p:spPr>
        <p:txBody>
          <a:bodyPr/>
          <a:lstStyle/>
          <a:p>
            <a:r>
              <a:rPr lang="en-GB"/>
              <a:t>Keeping safe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922DE-F41A-4450-96EB-4512AA16A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92AFFD-ADF8-4260-9573-899443E175AF}"/>
              </a:ext>
            </a:extLst>
          </p:cNvPr>
          <p:cNvSpPr/>
          <p:nvPr/>
        </p:nvSpPr>
        <p:spPr>
          <a:xfrm>
            <a:off x="1291389" y="1815996"/>
            <a:ext cx="7058526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400" b="1"/>
              <a:t>Think of things we could do that may help </a:t>
            </a:r>
            <a:r>
              <a:rPr lang="en-GB" sz="2400" b="1">
                <a:solidFill>
                  <a:srgbClr val="007A53"/>
                </a:solidFill>
              </a:rPr>
              <a:t>prevent head injuries </a:t>
            </a:r>
            <a:r>
              <a:rPr lang="en-GB" sz="2400" b="1"/>
              <a:t>from happening. </a:t>
            </a:r>
          </a:p>
          <a:p>
            <a:pPr algn="ctr"/>
            <a:endParaRPr lang="en-GB" sz="2400" b="1"/>
          </a:p>
          <a:p>
            <a:pPr algn="ctr"/>
            <a:r>
              <a:rPr lang="en-GB" sz="2400" b="1"/>
              <a:t>Can you design and create a </a:t>
            </a:r>
            <a:r>
              <a:rPr lang="en-GB" sz="2400" b="1">
                <a:solidFill>
                  <a:srgbClr val="007A53"/>
                </a:solidFill>
              </a:rPr>
              <a:t>poster</a:t>
            </a:r>
            <a:r>
              <a:rPr lang="en-GB" sz="2400" b="1"/>
              <a:t> that shows people how they can keep safe and potentially avoid getting a head injury?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DD83C87-AD93-458C-BFF5-FBDC9CE80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3"/>
          <a:stretch/>
        </p:blipFill>
        <p:spPr bwMode="auto">
          <a:xfrm>
            <a:off x="175210" y="4124320"/>
            <a:ext cx="2856747" cy="145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8836A6-B552-453B-B706-A0B7D05E2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9" y="207963"/>
            <a:ext cx="8275382" cy="50577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C409-3CCA-48BD-87D2-FE46540C4D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3117845" cy="551146"/>
          </a:xfrm>
        </p:spPr>
        <p:txBody>
          <a:bodyPr/>
          <a:lstStyle/>
          <a:p>
            <a:r>
              <a:rPr lang="en-GB"/>
              <a:t>Head injuries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2529E-DDBE-4997-AFC3-40C93B1F5F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KS2 – Head Injuries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1E208C-0A75-4782-AB9C-099320769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09DAC8D-0AE5-4572-A257-1C765C7D0E5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9" name="Picture 8" descr="SJA logo on angled slice.psd">
              <a:extLst>
                <a:ext uri="{FF2B5EF4-FFF2-40B4-BE49-F238E27FC236}">
                  <a16:creationId xmlns:a16="http://schemas.microsoft.com/office/drawing/2014/main" id="{5B66C161-FC80-495E-972D-727D2D58C7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E1EFE63B-10E4-4B7A-A553-C58354BF9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78" y="4647663"/>
            <a:ext cx="1502369" cy="9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2A024-BA54-4D9D-953D-FE42ADD3D5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4830414" cy="551146"/>
          </a:xfrm>
        </p:spPr>
        <p:txBody>
          <a:bodyPr/>
          <a:lstStyle/>
          <a:p>
            <a:r>
              <a:rPr lang="en-GB"/>
              <a:t>Optional activity   A2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E7F2A-3C26-4004-BD81-8F55A553F81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1628" y="1029941"/>
            <a:ext cx="2973467" cy="551146"/>
          </a:xfrm>
        </p:spPr>
        <p:txBody>
          <a:bodyPr/>
          <a:lstStyle/>
          <a:p>
            <a:r>
              <a:rPr lang="en-GB"/>
              <a:t>Skull design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922DE-F41A-4450-96EB-4512AA16A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8FA842-E1CF-4226-A049-CD06E121316D}"/>
              </a:ext>
            </a:extLst>
          </p:cNvPr>
          <p:cNvSpPr/>
          <p:nvPr/>
        </p:nvSpPr>
        <p:spPr>
          <a:xfrm>
            <a:off x="1291389" y="1815996"/>
            <a:ext cx="7058526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400" b="1"/>
              <a:t>Time to get creative. The class can now design their own colourful paper skull. Turn them in to masks or make an amazing classroom display. </a:t>
            </a:r>
            <a:r>
              <a:rPr lang="en-US" sz="2400" b="1"/>
              <a:t> U</a:t>
            </a:r>
            <a:r>
              <a:rPr lang="en-GB" sz="2400" b="1"/>
              <a:t>se our </a:t>
            </a:r>
            <a:r>
              <a:rPr lang="en-GB" sz="2400" b="1">
                <a:solidFill>
                  <a:srgbClr val="008453"/>
                </a:solidFill>
              </a:rPr>
              <a:t>downloadable worksheet</a:t>
            </a:r>
            <a:r>
              <a:rPr lang="en-GB" sz="2400" b="1"/>
              <a:t> which can be found on the St John Ambulance website. 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FB440BB-3AC7-4835-A78B-CCD1AF99A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2052">
            <a:off x="854241" y="3974697"/>
            <a:ext cx="874295" cy="12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E7AA597-E01F-4ED1-A7F8-41321452F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856">
            <a:off x="1755975" y="3795956"/>
            <a:ext cx="1434605" cy="16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3149929" cy="551146"/>
          </a:xfrm>
        </p:spPr>
        <p:txBody>
          <a:bodyPr/>
          <a:lstStyle/>
          <a:p>
            <a:r>
              <a:rPr lang="en-US"/>
              <a:t>Head injuries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EEABA-3F2F-48AD-80BC-D63D6737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843" y="1419726"/>
            <a:ext cx="6761747" cy="3064042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521A-DCA0-43CC-A2A5-B5A42E6DC2E4}"/>
              </a:ext>
            </a:extLst>
          </p:cNvPr>
          <p:cNvSpPr txBox="1"/>
          <p:nvPr/>
        </p:nvSpPr>
        <p:spPr>
          <a:xfrm>
            <a:off x="1422787" y="1346241"/>
            <a:ext cx="6421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/>
              <a:t>A short course to learn how to help someone who has a head injury.</a:t>
            </a:r>
          </a:p>
        </p:txBody>
      </p:sp>
      <p:pic>
        <p:nvPicPr>
          <p:cNvPr id="1026" name="Picture 2" descr="Brain, Brainstorming, Character, Smart, Think, Head">
            <a:extLst>
              <a:ext uri="{FF2B5EF4-FFF2-40B4-BE49-F238E27FC236}">
                <a16:creationId xmlns:a16="http://schemas.microsoft.com/office/drawing/2014/main" id="{19026BCD-9FFA-4B3D-B8C9-36E24E01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04" y="478795"/>
            <a:ext cx="988979" cy="8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569655" cy="551146"/>
          </a:xfrm>
        </p:spPr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1BFFA-C000-42D8-B32D-9865F53FC1D9}"/>
              </a:ext>
            </a:extLst>
          </p:cNvPr>
          <p:cNvSpPr txBox="1">
            <a:spLocks noChangeAspect="1"/>
          </p:cNvSpPr>
          <p:nvPr/>
        </p:nvSpPr>
        <p:spPr>
          <a:xfrm>
            <a:off x="491629" y="1749287"/>
            <a:ext cx="7709355" cy="1870532"/>
          </a:xfrm>
          <a:prstGeom prst="rect">
            <a:avLst/>
          </a:prstGeom>
          <a:noFill/>
        </p:spPr>
        <p:txBody>
          <a:bodyPr wrap="square" lIns="74441" tIns="37221" rIns="74441" bIns="37221" rtlCol="0">
            <a:spAutoFit/>
          </a:bodyPr>
          <a:lstStyle/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identify a minor or major head injury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give first aid to a casualty who has a head injury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call for help for a casualty who has a head injury</a:t>
            </a:r>
          </a:p>
        </p:txBody>
      </p:sp>
    </p:spTree>
    <p:extLst>
      <p:ext uri="{BB962C8B-B14F-4D97-AF65-F5344CB8AC3E}">
        <p14:creationId xmlns:p14="http://schemas.microsoft.com/office/powerpoint/2010/main" val="2813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08A0-A202-4B85-BA61-089B7D6EC6F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2740855" cy="551146"/>
          </a:xfrm>
        </p:spPr>
        <p:txBody>
          <a:bodyPr/>
          <a:lstStyle/>
          <a:p>
            <a:r>
              <a:rPr lang="en-GB"/>
              <a:t>Brain facts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D64FC-A410-4035-B725-F09E8CD34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CC060-A6BB-4F89-B39F-D35DEABFB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630" y="1125012"/>
            <a:ext cx="5596350" cy="4154984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17AEDB-BA9E-4039-877A-C5F9EB4E234D}"/>
              </a:ext>
            </a:extLst>
          </p:cNvPr>
          <p:cNvSpPr txBox="1"/>
          <p:nvPr/>
        </p:nvSpPr>
        <p:spPr>
          <a:xfrm>
            <a:off x="491628" y="1125012"/>
            <a:ext cx="559635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>
                <a:solidFill>
                  <a:srgbClr val="007A53"/>
                </a:solidFill>
              </a:rPr>
              <a:t>1. </a:t>
            </a:r>
            <a:r>
              <a:rPr lang="en-GB" sz="2200"/>
              <a:t>The human brain is like a powerful computer that operates the body.</a:t>
            </a:r>
          </a:p>
          <a:p>
            <a:endParaRPr lang="en-GB" sz="2200" b="1"/>
          </a:p>
          <a:p>
            <a:r>
              <a:rPr lang="en-GB" sz="2200" b="1">
                <a:solidFill>
                  <a:srgbClr val="007A53"/>
                </a:solidFill>
              </a:rPr>
              <a:t>2. </a:t>
            </a:r>
            <a:r>
              <a:rPr lang="en-GB" sz="2200"/>
              <a:t>It stores memories and controls how we move, think and react.</a:t>
            </a:r>
          </a:p>
          <a:p>
            <a:endParaRPr lang="en-GB" sz="2200" b="1"/>
          </a:p>
          <a:p>
            <a:r>
              <a:rPr lang="en-GB" sz="2200" b="1">
                <a:solidFill>
                  <a:srgbClr val="007A53"/>
                </a:solidFill>
              </a:rPr>
              <a:t>3. </a:t>
            </a:r>
            <a:r>
              <a:rPr lang="en-GB" sz="2200"/>
              <a:t>It keeps working, even when we are sleeping.</a:t>
            </a:r>
          </a:p>
          <a:p>
            <a:endParaRPr lang="en-GB" sz="2200"/>
          </a:p>
          <a:p>
            <a:r>
              <a:rPr lang="en-GB" sz="2200" b="1">
                <a:solidFill>
                  <a:srgbClr val="007A53"/>
                </a:solidFill>
              </a:rPr>
              <a:t>4. </a:t>
            </a:r>
            <a:r>
              <a:rPr lang="en-GB" sz="2200"/>
              <a:t>The brain is protected by the skull.</a:t>
            </a:r>
          </a:p>
          <a:p>
            <a:endParaRPr lang="en-GB" sz="2200" b="1"/>
          </a:p>
          <a:p>
            <a:r>
              <a:rPr lang="en-GB" sz="2200" b="1">
                <a:solidFill>
                  <a:srgbClr val="007A53"/>
                </a:solidFill>
              </a:rPr>
              <a:t>5. </a:t>
            </a:r>
            <a:r>
              <a:rPr lang="en-GB" sz="2200"/>
              <a:t>It uses 1/5 of our bodies energy.</a:t>
            </a:r>
            <a:endParaRPr lang="en-GB" sz="2200" b="1"/>
          </a:p>
          <a:p>
            <a:endParaRPr lang="en-GB" b="1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8F77C65-AD92-4B34-8F74-C8717A952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77" y="1628273"/>
            <a:ext cx="2700818" cy="19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08A0-A202-4B85-BA61-089B7D6EC6F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548350" cy="551146"/>
          </a:xfrm>
        </p:spPr>
        <p:txBody>
          <a:bodyPr/>
          <a:lstStyle/>
          <a:p>
            <a:r>
              <a:rPr lang="en-GB"/>
              <a:t>Skull facts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D64FC-A410-4035-B725-F09E8CD34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CC060-A6BB-4F89-B39F-D35DEABFB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629" y="1187116"/>
            <a:ext cx="6246055" cy="409342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F9BC1-641F-495D-B0CC-95D47FB32834}"/>
              </a:ext>
            </a:extLst>
          </p:cNvPr>
          <p:cNvSpPr txBox="1"/>
          <p:nvPr/>
        </p:nvSpPr>
        <p:spPr>
          <a:xfrm>
            <a:off x="491629" y="1187116"/>
            <a:ext cx="6246054" cy="4093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000" b="1">
                <a:solidFill>
                  <a:srgbClr val="007A53"/>
                </a:solidFill>
              </a:rPr>
              <a:t>1. </a:t>
            </a:r>
            <a:r>
              <a:rPr lang="en-GB" sz="2000"/>
              <a:t>The skull (cranium) protects the brain (the brain is inside of it).</a:t>
            </a:r>
            <a:br>
              <a:rPr lang="en-GB" sz="2000"/>
            </a:br>
            <a:endParaRPr lang="en-GB" sz="2000" b="1"/>
          </a:p>
          <a:p>
            <a:r>
              <a:rPr lang="en-GB" sz="2000" b="1">
                <a:solidFill>
                  <a:srgbClr val="007A53"/>
                </a:solidFill>
              </a:rPr>
              <a:t>2. </a:t>
            </a:r>
            <a:r>
              <a:rPr lang="en-GB" sz="2000"/>
              <a:t>The human skull is made up of 22 different bones.</a:t>
            </a:r>
            <a:endParaRPr lang="en-GB" sz="2000">
              <a:cs typeface="Arial"/>
            </a:endParaRPr>
          </a:p>
          <a:p>
            <a:endParaRPr lang="en-GB" sz="2000" b="1"/>
          </a:p>
          <a:p>
            <a:r>
              <a:rPr lang="en-GB" sz="2000" b="1">
                <a:solidFill>
                  <a:srgbClr val="007A53"/>
                </a:solidFill>
              </a:rPr>
              <a:t>3. </a:t>
            </a:r>
            <a:r>
              <a:rPr lang="en-GB" sz="2000"/>
              <a:t>The muscles that enable us to make different facial expressions attach to the skull.</a:t>
            </a:r>
            <a:br>
              <a:rPr lang="en-GB" sz="2000"/>
            </a:br>
            <a:endParaRPr lang="en-GB" sz="2000"/>
          </a:p>
          <a:p>
            <a:r>
              <a:rPr lang="en-GB" sz="2000" b="1">
                <a:solidFill>
                  <a:srgbClr val="007A53"/>
                </a:solidFill>
              </a:rPr>
              <a:t>4. </a:t>
            </a:r>
            <a:r>
              <a:rPr lang="en-GB" sz="2000"/>
              <a:t>Being male or female, and your race, will affect the size and shape of your skull.</a:t>
            </a:r>
            <a:endParaRPr lang="en-GB" sz="2000">
              <a:cs typeface="Arial"/>
            </a:endParaRPr>
          </a:p>
          <a:p>
            <a:endParaRPr lang="en-GB" sz="2000" b="1"/>
          </a:p>
          <a:p>
            <a:r>
              <a:rPr lang="en-GB" sz="2000" b="1">
                <a:solidFill>
                  <a:srgbClr val="007A53"/>
                </a:solidFill>
              </a:rPr>
              <a:t>5. </a:t>
            </a:r>
            <a:r>
              <a:rPr lang="en-GB" sz="2000"/>
              <a:t>The jawbone is the only part of the skull that moves.</a:t>
            </a:r>
            <a:endParaRPr lang="en-GB" sz="2000" b="1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A572CD3-6770-45F9-9AFA-C996836B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06" y="1575054"/>
            <a:ext cx="1867126" cy="23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6B3E6-ABFA-468B-8512-F5480274002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331782" cy="551146"/>
          </a:xfrm>
        </p:spPr>
        <p:txBody>
          <a:bodyPr/>
          <a:lstStyle/>
          <a:p>
            <a:r>
              <a:rPr lang="en-GB"/>
              <a:t>The brain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70047-AA5B-443C-B527-FC1C3FDEB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FBA86F-C93C-4756-977F-94FA1ACD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543" y="1131049"/>
            <a:ext cx="8253405" cy="18261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600">
                <a:latin typeface="+mj-lt"/>
              </a:rPr>
              <a:t>The brain is extremely delicate, so it sits inside the skull for protection.</a:t>
            </a:r>
            <a:endParaRPr lang="en-US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600">
              <a:latin typeface="+mj-lt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600">
                <a:latin typeface="+mj-lt"/>
              </a:rPr>
              <a:t>The brain is the control centre for our body, controlling our awareness, our decisions, our movements, our breathing and the heart.</a:t>
            </a: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600">
              <a:ea typeface="+mn-lt"/>
              <a:cs typeface="+mn-lt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600">
                <a:ea typeface="+mn-lt"/>
                <a:cs typeface="+mn-lt"/>
              </a:rPr>
              <a:t>An injury to the head can lead to dangerous damage to the brain.</a:t>
            </a:r>
            <a:endParaRPr lang="en-GB" sz="1600">
              <a:latin typeface="+mj-lt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1ADD2-D853-469F-99DE-802AE6B0D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543" y="1131049"/>
            <a:ext cx="8253405" cy="1924972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770579-A468-4CE0-B997-A3113DB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61" y="3106695"/>
            <a:ext cx="2064167" cy="245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2A024-BA54-4D9D-953D-FE42ADD3D5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231373" cy="551146"/>
          </a:xfrm>
        </p:spPr>
        <p:txBody>
          <a:bodyPr/>
          <a:lstStyle/>
          <a:p>
            <a:r>
              <a:rPr lang="en-GB"/>
              <a:t>Activity   A18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E7F2A-3C26-4004-BD81-8F55A553F81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1628" y="1029941"/>
            <a:ext cx="5740730" cy="551146"/>
          </a:xfrm>
        </p:spPr>
        <p:txBody>
          <a:bodyPr/>
          <a:lstStyle/>
          <a:p>
            <a:r>
              <a:rPr lang="en-GB" dirty="0"/>
              <a:t>What does the brain do? do?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922DE-F41A-4450-96EB-4512AA16A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D0C147-9927-4DFE-9102-08676B9AB1CD}"/>
              </a:ext>
            </a:extLst>
          </p:cNvPr>
          <p:cNvSpPr/>
          <p:nvPr/>
        </p:nvSpPr>
        <p:spPr>
          <a:xfrm>
            <a:off x="1187032" y="1887145"/>
            <a:ext cx="7058526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b="1" dirty="0"/>
              <a:t>Students now can demonstrate their knowledge regarding functions of the brain</a:t>
            </a:r>
            <a:r>
              <a:rPr lang="en-US" sz="2800" b="1" dirty="0"/>
              <a:t>. U</a:t>
            </a:r>
            <a:r>
              <a:rPr lang="en-GB" sz="2800" b="1" dirty="0"/>
              <a:t>se our </a:t>
            </a:r>
            <a:r>
              <a:rPr lang="en-GB" sz="2800" b="1" dirty="0">
                <a:solidFill>
                  <a:srgbClr val="008453"/>
                </a:solidFill>
              </a:rPr>
              <a:t>downloadable worksheet</a:t>
            </a:r>
            <a:r>
              <a:rPr lang="en-GB" sz="2800" b="1" dirty="0"/>
              <a:t> </a:t>
            </a:r>
            <a:r>
              <a:rPr lang="en-GB" sz="2800" b="1" dirty="0">
                <a:solidFill>
                  <a:srgbClr val="007A53"/>
                </a:solidFill>
              </a:rPr>
              <a:t>A18</a:t>
            </a:r>
            <a:r>
              <a:rPr lang="en-GB" sz="2800" b="1" dirty="0"/>
              <a:t> which can be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391945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CBB05-8763-4A59-B4B2-EE5A51BB889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5489042" cy="551146"/>
          </a:xfrm>
        </p:spPr>
        <p:txBody>
          <a:bodyPr/>
          <a:lstStyle/>
          <a:p>
            <a:r>
              <a:rPr lang="en-GB"/>
              <a:t>What do you see?   A19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F5BD7-B326-46DF-8511-3A19A785B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Amended Diagrams 4">
            <a:extLst>
              <a:ext uri="{FF2B5EF4-FFF2-40B4-BE49-F238E27FC236}">
                <a16:creationId xmlns:a16="http://schemas.microsoft.com/office/drawing/2014/main" id="{AF0C121E-685F-4EB5-8590-DE1602553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7" b="97817" l="1391" r="97598">
                        <a14:foregroundMark x1="7838" y1="936" x2="1833" y2="10187"/>
                        <a14:foregroundMark x1="1833" y1="10187" x2="22440" y2="27339"/>
                        <a14:foregroundMark x1="22440" y1="27339" x2="74020" y2="2599"/>
                        <a14:foregroundMark x1="74020" y1="2599" x2="26865" y2="69023"/>
                        <a14:foregroundMark x1="26865" y1="69023" x2="88559" y2="28482"/>
                        <a14:foregroundMark x1="88559" y1="28482" x2="45322" y2="81913"/>
                        <a14:foregroundMark x1="45322" y1="81913" x2="99241" y2="47817"/>
                        <a14:foregroundMark x1="99241" y1="47817" x2="90796" y2="66595"/>
                        <a14:foregroundMark x1="96587" y1="32640" x2="83439" y2="7277"/>
                        <a14:foregroundMark x1="83439" y1="7277" x2="76738" y2="3119"/>
                        <a14:foregroundMark x1="76738" y1="3119" x2="69975" y2="2911"/>
                        <a14:foregroundMark x1="69975" y1="2911" x2="49747" y2="12162"/>
                        <a14:foregroundMark x1="49747" y1="12162" x2="36094" y2="11642"/>
                        <a14:foregroundMark x1="36094" y1="11642" x2="26549" y2="8212"/>
                        <a14:foregroundMark x1="26549" y1="8212" x2="3097" y2="22037"/>
                        <a14:foregroundMark x1="3097" y1="22037" x2="4994" y2="48857"/>
                        <a14:foregroundMark x1="4994" y1="48857" x2="15424" y2="77859"/>
                        <a14:foregroundMark x1="15424" y1="77859" x2="25474" y2="79626"/>
                        <a14:foregroundMark x1="25474" y1="79626" x2="33439" y2="72557"/>
                        <a14:foregroundMark x1="33439" y1="72557" x2="28129" y2="57900"/>
                        <a14:foregroundMark x1="28129" y1="57900" x2="1391" y2="38669"/>
                        <a14:foregroundMark x1="1391" y1="38669" x2="4425" y2="66944"/>
                        <a14:foregroundMark x1="4425" y1="66944" x2="14665" y2="71726"/>
                        <a14:foregroundMark x1="14665" y1="71726" x2="20860" y2="64553"/>
                        <a14:foregroundMark x1="20860" y1="64553" x2="23641" y2="54886"/>
                        <a14:foregroundMark x1="23641" y1="54886" x2="23641" y2="54886"/>
                        <a14:foregroundMark x1="1643" y1="14657" x2="1391" y2="59563"/>
                        <a14:foregroundMark x1="56637" y1="2807" x2="69279" y2="2807"/>
                        <a14:foregroundMark x1="66498" y1="75260" x2="66814" y2="83264"/>
                        <a14:foregroundMark x1="65803" y1="81705" x2="66688" y2="84407"/>
                        <a14:foregroundMark x1="64918" y1="82328" x2="64728" y2="92100"/>
                        <a14:foregroundMark x1="61820" y1="95738" x2="62263" y2="97817"/>
                        <a14:foregroundMark x1="62389" y1="95114" x2="62642" y2="97817"/>
                        <a14:foregroundMark x1="66245" y1="73701" x2="67383" y2="83472"/>
                        <a14:foregroundMark x1="67383" y1="83472" x2="67130" y2="84407"/>
                        <a14:foregroundMark x1="67130" y1="73493" x2="68584" y2="76819"/>
                        <a14:foregroundMark x1="66941" y1="74012" x2="67699" y2="78794"/>
                        <a14:foregroundMark x1="67699" y1="76507" x2="66688" y2="80873"/>
                        <a14:foregroundMark x1="67383" y1="77963" x2="67383" y2="81185"/>
                        <a14:foregroundMark x1="67573" y1="78482" x2="67573" y2="82328"/>
                        <a14:foregroundMark x1="67257" y1="82432" x2="67257" y2="84927"/>
                        <a14:foregroundMark x1="65929" y1="82017" x2="66245" y2="84511"/>
                        <a14:foregroundMark x1="62516" y1="89709" x2="65803" y2="90956"/>
                        <a14:foregroundMark x1="65487" y1="85551" x2="64855" y2="89189"/>
                        <a14:foregroundMark x1="68710" y1="79522" x2="67193" y2="90021"/>
                        <a14:foregroundMark x1="67193" y1="90021" x2="63527" y2="94387"/>
                        <a14:backgroundMark x1="67257" y1="99792" x2="73009" y2="75572"/>
                        <a14:backgroundMark x1="73009" y1="75572" x2="79772" y2="69023"/>
                        <a14:backgroundMark x1="79772" y1="69023" x2="99810" y2="67256"/>
                        <a14:backgroundMark x1="93047" y1="72245" x2="89191" y2="83472"/>
                        <a14:backgroundMark x1="89191" y1="83472" x2="88622" y2="94179"/>
                        <a14:backgroundMark x1="88622" y1="94179" x2="88622" y2="94179"/>
                        <a14:backgroundMark x1="94817" y1="74948" x2="94248" y2="98545"/>
                        <a14:backgroundMark x1="85209" y1="79418" x2="85398" y2="93555"/>
                        <a14:backgroundMark x1="89823" y1="87110" x2="98483" y2="83992"/>
                        <a14:backgroundMark x1="98483" y1="83992" x2="76802" y2="93555"/>
                        <a14:backgroundMark x1="76802" y1="93555" x2="91277" y2="70478"/>
                        <a14:backgroundMark x1="91277" y1="70478" x2="91277" y2="70478"/>
                        <a14:backgroundMark x1="89507" y1="69543" x2="77686" y2="99896"/>
                        <a14:backgroundMark x1="96144" y1="82640" x2="97345" y2="83472"/>
                        <a14:backgroundMark x1="77876" y1="95634" x2="77876" y2="95634"/>
                        <a14:backgroundMark x1="77686" y1="95322" x2="77686" y2="95322"/>
                        <a14:backgroundMark x1="78003" y1="95426" x2="78003" y2="95426"/>
                        <a14:backgroundMark x1="78571" y1="93971" x2="78129" y2="94179"/>
                        <a14:backgroundMark x1="77750" y1="94387" x2="77750" y2="94387"/>
                        <a14:backgroundMark x1="78003" y1="94699" x2="78445" y2="95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18"/>
          <a:stretch/>
        </p:blipFill>
        <p:spPr bwMode="auto">
          <a:xfrm>
            <a:off x="884321" y="1029942"/>
            <a:ext cx="7247021" cy="45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792269-91CA-4CD2-96A3-2DE2EE452504}"/>
              </a:ext>
            </a:extLst>
          </p:cNvPr>
          <p:cNvSpPr txBox="1"/>
          <p:nvPr/>
        </p:nvSpPr>
        <p:spPr>
          <a:xfrm>
            <a:off x="406354" y="842209"/>
            <a:ext cx="3190034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endParaRPr lang="en-GB" sz="1400"/>
          </a:p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1400" b="1"/>
              <a:t>What do you see? Who could have a head injury? 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33503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PT Powerpoint template 2nd proof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E7744060-883E-40EB-8CD4-2F0D750F790C}" vid="{C083200A-9F88-419F-88A7-B799583B6A13}"/>
    </a:ext>
  </a:extLst>
</a:theme>
</file>

<file path=ppt/theme/theme2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2A60EA17AA44DBC0844B313E2D1EB" ma:contentTypeVersion="4" ma:contentTypeDescription="Create a new document." ma:contentTypeScope="" ma:versionID="0b3b3141565a737c6f3c5c34bfe3efb1">
  <xsd:schema xmlns:xsd="http://www.w3.org/2001/XMLSchema" xmlns:xs="http://www.w3.org/2001/XMLSchema" xmlns:p="http://schemas.microsoft.com/office/2006/metadata/properties" xmlns:ns2="565d540a-4d5f-4e77-a6c3-71f6088114ec" targetNamespace="http://schemas.microsoft.com/office/2006/metadata/properties" ma:root="true" ma:fieldsID="858cae49d40edf045d809c8c24cee1d5" ns2:_="">
    <xsd:import namespace="565d540a-4d5f-4e77-a6c3-71f6088114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d540a-4d5f-4e77-a6c3-71f608811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CB704F-DC21-43E9-AB3B-CE8EB41D85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748C08-E4DC-4D81-829B-C916B4F520F7}"/>
</file>

<file path=customXml/itemProps3.xml><?xml version="1.0" encoding="utf-8"?>
<ds:datastoreItem xmlns:ds="http://schemas.openxmlformats.org/officeDocument/2006/customXml" ds:itemID="{1FC7CDF4-C59E-48F1-B094-FA169A49F4E4}">
  <ds:schemaRefs>
    <ds:schemaRef ds:uri="http://purl.org/dc/terms/"/>
    <ds:schemaRef ds:uri="http://schemas.openxmlformats.org/package/2006/metadata/core-properties"/>
    <ds:schemaRef ds:uri="c722156b-d46d-4787-a4ff-b4625598574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WPT Powerpoint template 2nd proof</Template>
  <TotalTime>3</TotalTime>
  <Words>1348</Words>
  <Application>Microsoft Office PowerPoint</Application>
  <PresentationFormat>On-screen Show (16:10)</PresentationFormat>
  <Paragraphs>188</Paragraphs>
  <Slides>20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23</vt:i4>
      </vt:variant>
    </vt:vector>
  </HeadingPairs>
  <TitlesOfParts>
    <vt:vector size="49" baseType="lpstr">
      <vt:lpstr>Arial</vt:lpstr>
      <vt:lpstr>Arial (heading)</vt:lpstr>
      <vt:lpstr>Wingdings 3</vt:lpstr>
      <vt:lpstr>Times</vt:lpstr>
      <vt:lpstr>Lucida Grande</vt:lpstr>
      <vt:lpstr>WPT Powerpoint template 2nd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Casualty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 assessment</vt:lpstr>
      <vt:lpstr>Course admin</vt:lpstr>
      <vt:lpstr>Role of the first aider</vt:lpstr>
      <vt:lpstr>Primary survey</vt:lpstr>
      <vt:lpstr>Unresponsive breathing</vt:lpstr>
      <vt:lpstr>Shock</vt:lpstr>
      <vt:lpstr>Fainting</vt:lpstr>
      <vt:lpstr>Burns</vt:lpstr>
      <vt:lpstr>Poisoning</vt:lpstr>
      <vt:lpstr>Eye Injury</vt:lpstr>
      <vt:lpstr>Bleeding</vt:lpstr>
      <vt:lpstr>Choking</vt:lpstr>
      <vt:lpstr>Asthma</vt:lpstr>
      <vt:lpstr>Low blood sugar</vt:lpstr>
      <vt:lpstr>Allergic reaction</vt:lpstr>
      <vt:lpstr>Hyperventilation</vt:lpstr>
      <vt:lpstr>Stroke</vt:lpstr>
      <vt:lpstr>Head injury</vt:lpstr>
      <vt:lpstr>Seizure</vt:lpstr>
      <vt:lpstr>Bone, muscle, joint and Spine</vt:lpstr>
      <vt:lpstr>Chest pian</vt:lpstr>
      <vt:lpstr>Unresponsive not breathing</vt:lpstr>
      <vt:lpstr>Heat and cold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Bliss Dutton</dc:creator>
  <cp:lastModifiedBy>Jodie Walsh2</cp:lastModifiedBy>
  <cp:revision>17</cp:revision>
  <dcterms:created xsi:type="dcterms:W3CDTF">2018-11-28T11:53:47Z</dcterms:created>
  <dcterms:modified xsi:type="dcterms:W3CDTF">2021-02-22T13:36:45Z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0x010100EE12A60EA17AA44DBC0844B313E2D1EB</vt:lpwstr>
  </property>
  <property fmtid="{D5CDD505-2E9C-101B-9397-08002B2CF9AE}" pid="3" name="Order">
    <vt:r8>40264300</vt:r8>
  </property>
  <property fmtid="{D5CDD505-2E9C-101B-9397-08002B2CF9AE}" pid="4" name="ComplianceAssetId">
    <vt:lpwstr/>
  </property>
</Properties>
</file>