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7" r:id="rId5"/>
  </p:sldMasterIdLst>
  <p:notesMasterIdLst>
    <p:notesMasterId r:id="rId39"/>
  </p:notesMasterIdLst>
  <p:handoutMasterIdLst>
    <p:handoutMasterId r:id="rId40"/>
  </p:handoutMasterIdLst>
  <p:sldIdLst>
    <p:sldId id="849" r:id="rId6"/>
    <p:sldId id="652" r:id="rId7"/>
    <p:sldId id="657" r:id="rId8"/>
    <p:sldId id="656" r:id="rId9"/>
    <p:sldId id="662" r:id="rId10"/>
    <p:sldId id="663" r:id="rId11"/>
    <p:sldId id="679" r:id="rId12"/>
    <p:sldId id="664" r:id="rId13"/>
    <p:sldId id="854" r:id="rId14"/>
    <p:sldId id="765" r:id="rId15"/>
    <p:sldId id="680" r:id="rId16"/>
    <p:sldId id="855" r:id="rId17"/>
    <p:sldId id="762" r:id="rId18"/>
    <p:sldId id="681" r:id="rId19"/>
    <p:sldId id="671" r:id="rId20"/>
    <p:sldId id="669" r:id="rId21"/>
    <p:sldId id="856" r:id="rId22"/>
    <p:sldId id="754" r:id="rId23"/>
    <p:sldId id="758" r:id="rId24"/>
    <p:sldId id="764" r:id="rId25"/>
    <p:sldId id="847" r:id="rId26"/>
    <p:sldId id="853" r:id="rId27"/>
    <p:sldId id="674" r:id="rId28"/>
    <p:sldId id="675" r:id="rId29"/>
    <p:sldId id="848" r:id="rId30"/>
    <p:sldId id="676" r:id="rId31"/>
    <p:sldId id="667" r:id="rId32"/>
    <p:sldId id="851" r:id="rId33"/>
    <p:sldId id="677" r:id="rId34"/>
    <p:sldId id="684" r:id="rId35"/>
    <p:sldId id="685" r:id="rId36"/>
    <p:sldId id="682" r:id="rId37"/>
    <p:sldId id="683" r:id="rId38"/>
  </p:sldIdLst>
  <p:sldSz cx="9144000" cy="5715000" type="screen16x10"/>
  <p:notesSz cx="6858000" cy="9144000"/>
  <p:embeddedFontLst>
    <p:embeddedFont>
      <p:font typeface="Calibri" panose="020F0502020204030204" pitchFamily="34" charset="0"/>
      <p:regular r:id="rId41"/>
      <p:bold r:id="rId42"/>
      <p:italic r:id="rId43"/>
      <p:boldItalic r:id="rId44"/>
    </p:embeddedFont>
    <p:embeddedFont>
      <p:font typeface="Times" panose="02020603050405020304" pitchFamily="18" charset="0"/>
      <p:regular r:id="rId45"/>
      <p:bold r:id="rId46"/>
      <p:italic r:id="rId47"/>
      <p:boldItalic r:id="rId48"/>
    </p:embeddedFont>
    <p:embeddedFont>
      <p:font typeface="Wingdings 3" panose="05040102010807070707" pitchFamily="18" charset="2"/>
      <p:regular r:id="rId49"/>
    </p:embeddedFont>
  </p:embeddedFontLst>
  <p:custShowLst>
    <p:custShow name="Recognition assessment" id="0">
      <p:sldLst/>
    </p:custShow>
    <p:custShow name="Course admin" id="1">
      <p:sldLst/>
    </p:custShow>
    <p:custShow name="Role of the first aider" id="2">
      <p:sldLst/>
    </p:custShow>
    <p:custShow name="Primary survey" id="3">
      <p:sldLst/>
    </p:custShow>
    <p:custShow name="Unresponsive breathing" id="4">
      <p:sldLst/>
    </p:custShow>
    <p:custShow name="Shock" id="5">
      <p:sldLst/>
    </p:custShow>
    <p:custShow name="Fainting" id="6">
      <p:sldLst/>
    </p:custShow>
    <p:custShow name="Burns" id="7">
      <p:sldLst/>
    </p:custShow>
    <p:custShow name="Poisoning" id="8">
      <p:sldLst/>
    </p:custShow>
    <p:custShow name="Eye Injury" id="9">
      <p:sldLst/>
    </p:custShow>
    <p:custShow name="Bleeding" id="10">
      <p:sldLst/>
    </p:custShow>
    <p:custShow name="Choking" id="11">
      <p:sldLst/>
    </p:custShow>
    <p:custShow name="Asthma" id="12">
      <p:sldLst/>
    </p:custShow>
    <p:custShow name="Low blood sugar" id="13">
      <p:sldLst/>
    </p:custShow>
    <p:custShow name="Allergic reaction" id="14">
      <p:sldLst/>
    </p:custShow>
    <p:custShow name="Hyperventilation" id="15">
      <p:sldLst/>
    </p:custShow>
    <p:custShow name="Stroke" id="16">
      <p:sldLst/>
    </p:custShow>
    <p:custShow name="Head injury" id="17">
      <p:sldLst/>
    </p:custShow>
    <p:custShow name="Seizure" id="18">
      <p:sldLst/>
    </p:custShow>
    <p:custShow name="Bone, muscle, joint and Spine" id="19">
      <p:sldLst/>
    </p:custShow>
    <p:custShow name="Chest pian" id="20">
      <p:sldLst/>
    </p:custShow>
    <p:custShow name="Unresponsive not breathing" id="21">
      <p:sldLst/>
    </p:custShow>
    <p:custShow name="Heat and cold" id="22">
      <p:sldLst/>
    </p:custShow>
  </p:custShowLst>
  <p:defaultTextStyle>
    <a:defPPr>
      <a:defRPr lang="en-US"/>
    </a:defPPr>
    <a:lvl1pPr marL="0" algn="l" defTabSz="744413" rtl="0" eaLnBrk="1" latinLnBrk="0" hangingPunct="1">
      <a:defRPr sz="1500" kern="1200">
        <a:solidFill>
          <a:schemeClr val="tx1"/>
        </a:solidFill>
        <a:latin typeface="+mn-lt"/>
        <a:ea typeface="+mn-ea"/>
        <a:cs typeface="+mn-cs"/>
      </a:defRPr>
    </a:lvl1pPr>
    <a:lvl2pPr marL="372207" algn="l" defTabSz="744413" rtl="0" eaLnBrk="1" latinLnBrk="0" hangingPunct="1">
      <a:defRPr sz="1500" kern="1200">
        <a:solidFill>
          <a:schemeClr val="tx1"/>
        </a:solidFill>
        <a:latin typeface="+mn-lt"/>
        <a:ea typeface="+mn-ea"/>
        <a:cs typeface="+mn-cs"/>
      </a:defRPr>
    </a:lvl2pPr>
    <a:lvl3pPr marL="744413" algn="l" defTabSz="744413" rtl="0" eaLnBrk="1" latinLnBrk="0" hangingPunct="1">
      <a:defRPr sz="1500" kern="1200">
        <a:solidFill>
          <a:schemeClr val="tx1"/>
        </a:solidFill>
        <a:latin typeface="+mn-lt"/>
        <a:ea typeface="+mn-ea"/>
        <a:cs typeface="+mn-cs"/>
      </a:defRPr>
    </a:lvl3pPr>
    <a:lvl4pPr marL="1116620" algn="l" defTabSz="744413" rtl="0" eaLnBrk="1" latinLnBrk="0" hangingPunct="1">
      <a:defRPr sz="1500" kern="1200">
        <a:solidFill>
          <a:schemeClr val="tx1"/>
        </a:solidFill>
        <a:latin typeface="+mn-lt"/>
        <a:ea typeface="+mn-ea"/>
        <a:cs typeface="+mn-cs"/>
      </a:defRPr>
    </a:lvl4pPr>
    <a:lvl5pPr marL="1488826" algn="l" defTabSz="744413" rtl="0" eaLnBrk="1" latinLnBrk="0" hangingPunct="1">
      <a:defRPr sz="1500" kern="1200">
        <a:solidFill>
          <a:schemeClr val="tx1"/>
        </a:solidFill>
        <a:latin typeface="+mn-lt"/>
        <a:ea typeface="+mn-ea"/>
        <a:cs typeface="+mn-cs"/>
      </a:defRPr>
    </a:lvl5pPr>
    <a:lvl6pPr marL="1861033" algn="l" defTabSz="744413" rtl="0" eaLnBrk="1" latinLnBrk="0" hangingPunct="1">
      <a:defRPr sz="1500" kern="1200">
        <a:solidFill>
          <a:schemeClr val="tx1"/>
        </a:solidFill>
        <a:latin typeface="+mn-lt"/>
        <a:ea typeface="+mn-ea"/>
        <a:cs typeface="+mn-cs"/>
      </a:defRPr>
    </a:lvl6pPr>
    <a:lvl7pPr marL="2233239" algn="l" defTabSz="744413" rtl="0" eaLnBrk="1" latinLnBrk="0" hangingPunct="1">
      <a:defRPr sz="1500" kern="1200">
        <a:solidFill>
          <a:schemeClr val="tx1"/>
        </a:solidFill>
        <a:latin typeface="+mn-lt"/>
        <a:ea typeface="+mn-ea"/>
        <a:cs typeface="+mn-cs"/>
      </a:defRPr>
    </a:lvl7pPr>
    <a:lvl8pPr marL="2605446" algn="l" defTabSz="744413" rtl="0" eaLnBrk="1" latinLnBrk="0" hangingPunct="1">
      <a:defRPr sz="1500" kern="1200">
        <a:solidFill>
          <a:schemeClr val="tx1"/>
        </a:solidFill>
        <a:latin typeface="+mn-lt"/>
        <a:ea typeface="+mn-ea"/>
        <a:cs typeface="+mn-cs"/>
      </a:defRPr>
    </a:lvl8pPr>
    <a:lvl9pPr marL="2977652" algn="l" defTabSz="744413"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guide id="3" orient="horz" pos="1800">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die Walsh2" initials="JW" lastIdx="7" clrIdx="0">
    <p:extLst>
      <p:ext uri="{19B8F6BF-5375-455C-9EA6-DF929625EA0E}">
        <p15:presenceInfo xmlns:p15="http://schemas.microsoft.com/office/powerpoint/2012/main" userId="S-1-12-1-2405786754-1233198816-680875169-393683671" providerId="AD"/>
      </p:ext>
    </p:extLst>
  </p:cmAuthor>
  <p:cmAuthor id="2" name="Elsa Stuart" initials="ES" lastIdx="23" clrIdx="1">
    <p:extLst>
      <p:ext uri="{19B8F6BF-5375-455C-9EA6-DF929625EA0E}">
        <p15:presenceInfo xmlns:p15="http://schemas.microsoft.com/office/powerpoint/2012/main" userId="S::Elsa.Stuart@sja.org.uk::1036faa4-45e7-40bb-895e-6c47aba8630b" providerId="AD"/>
      </p:ext>
    </p:extLst>
  </p:cmAuthor>
  <p:cmAuthor id="3" name="Justine Wilson" initials="JW" lastIdx="21" clrIdx="2">
    <p:extLst>
      <p:ext uri="{19B8F6BF-5375-455C-9EA6-DF929625EA0E}">
        <p15:presenceInfo xmlns:p15="http://schemas.microsoft.com/office/powerpoint/2012/main" userId="S::justine.wilson@sja.org.uk::cd635167-bbd3-4a7f-9fa7-49f7026615ce" providerId="AD"/>
      </p:ext>
    </p:extLst>
  </p:cmAuthor>
  <p:cmAuthor id="4" name="Jodie Walsh2" initials="JW [2]" lastIdx="1" clrIdx="3">
    <p:extLst>
      <p:ext uri="{19B8F6BF-5375-455C-9EA6-DF929625EA0E}">
        <p15:presenceInfo xmlns:p15="http://schemas.microsoft.com/office/powerpoint/2012/main" userId="S::Jodie.Walsh2@sja.org.uk::8f656482-1ee0-4981-a154-9528d7227717" providerId="AD"/>
      </p:ext>
    </p:extLst>
  </p:cmAuthor>
  <p:cmAuthor id="5" name="Stevie Slade" initials="SS" lastIdx="11" clrIdx="4">
    <p:extLst>
      <p:ext uri="{19B8F6BF-5375-455C-9EA6-DF929625EA0E}">
        <p15:presenceInfo xmlns:p15="http://schemas.microsoft.com/office/powerpoint/2012/main" userId="S::stevie.slade@sja.org.uk::cc25e7d4-61b4-4498-89a5-b60e7e38a8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8E8D"/>
    <a:srgbClr val="EDE92C"/>
    <a:srgbClr val="007A53"/>
    <a:srgbClr val="F1DED3"/>
    <a:srgbClr val="00AC58"/>
    <a:srgbClr val="FFFFFF"/>
    <a:srgbClr val="009F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4" d="100"/>
          <a:sy n="124" d="100"/>
        </p:scale>
        <p:origin x="1146" y="108"/>
      </p:cViewPr>
      <p:guideLst>
        <p:guide orient="horz" pos="2382"/>
        <p:guide pos="3367"/>
        <p:guide orient="horz" pos="180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Garnham" userId="S::sam.garnham@sja.org.uk::ba4a3023-469b-47da-9b56-135bbb92583d" providerId="AD" clId="Web-{92C6B6CA-DC21-4630-8C05-FF3336777E2A}"/>
    <pc:docChg chg="modSld">
      <pc:chgData name="Sam Garnham" userId="S::sam.garnham@sja.org.uk::ba4a3023-469b-47da-9b56-135bbb92583d" providerId="AD" clId="Web-{92C6B6CA-DC21-4630-8C05-FF3336777E2A}" dt="2020-03-12T13:15:07.304" v="110" actId="20577"/>
      <pc:docMkLst>
        <pc:docMk/>
      </pc:docMkLst>
      <pc:sldChg chg="modSp">
        <pc:chgData name="Sam Garnham" userId="S::sam.garnham@sja.org.uk::ba4a3023-469b-47da-9b56-135bbb92583d" providerId="AD" clId="Web-{92C6B6CA-DC21-4630-8C05-FF3336777E2A}" dt="2020-03-12T13:15:07.304" v="109" actId="20577"/>
        <pc:sldMkLst>
          <pc:docMk/>
          <pc:sldMk cId="415522820" sldId="675"/>
        </pc:sldMkLst>
        <pc:spChg chg="mod">
          <ac:chgData name="Sam Garnham" userId="S::sam.garnham@sja.org.uk::ba4a3023-469b-47da-9b56-135bbb92583d" providerId="AD" clId="Web-{92C6B6CA-DC21-4630-8C05-FF3336777E2A}" dt="2020-03-12T13:15:07.304" v="109" actId="20577"/>
          <ac:spMkLst>
            <pc:docMk/>
            <pc:sldMk cId="415522820" sldId="675"/>
            <ac:spMk id="7" creationId="{180C8B58-1162-4A6E-968E-30CB3521DE79}"/>
          </ac:spMkLst>
        </pc:spChg>
      </pc:sldChg>
      <pc:sldChg chg="modSp">
        <pc:chgData name="Sam Garnham" userId="S::sam.garnham@sja.org.uk::ba4a3023-469b-47da-9b56-135bbb92583d" providerId="AD" clId="Web-{92C6B6CA-DC21-4630-8C05-FF3336777E2A}" dt="2020-03-12T13:13:35.664" v="23" actId="20577"/>
        <pc:sldMkLst>
          <pc:docMk/>
          <pc:sldMk cId="115345440" sldId="680"/>
        </pc:sldMkLst>
        <pc:spChg chg="mod">
          <ac:chgData name="Sam Garnham" userId="S::sam.garnham@sja.org.uk::ba4a3023-469b-47da-9b56-135bbb92583d" providerId="AD" clId="Web-{92C6B6CA-DC21-4630-8C05-FF3336777E2A}" dt="2020-03-12T13:13:35.664" v="23" actId="20577"/>
          <ac:spMkLst>
            <pc:docMk/>
            <pc:sldMk cId="115345440" sldId="680"/>
            <ac:spMk id="8" creationId="{9E571DE0-6FC0-4F8C-BB3E-3DBABA167F81}"/>
          </ac:spMkLst>
        </pc:spChg>
        <pc:spChg chg="mod">
          <ac:chgData name="Sam Garnham" userId="S::sam.garnham@sja.org.uk::ba4a3023-469b-47da-9b56-135bbb92583d" providerId="AD" clId="Web-{92C6B6CA-DC21-4630-8C05-FF3336777E2A}" dt="2020-03-12T13:13:19.336" v="11" actId="20577"/>
          <ac:spMkLst>
            <pc:docMk/>
            <pc:sldMk cId="115345440" sldId="680"/>
            <ac:spMk id="11" creationId="{5A269FB4-8A86-45C8-A198-5BC87A9F3647}"/>
          </ac:spMkLst>
        </pc:spChg>
      </pc:sldChg>
      <pc:sldChg chg="modSp">
        <pc:chgData name="Sam Garnham" userId="S::sam.garnham@sja.org.uk::ba4a3023-469b-47da-9b56-135bbb92583d" providerId="AD" clId="Web-{92C6B6CA-DC21-4630-8C05-FF3336777E2A}" dt="2020-03-12T13:13:48.961" v="33" actId="20577"/>
        <pc:sldMkLst>
          <pc:docMk/>
          <pc:sldMk cId="1447723326" sldId="681"/>
        </pc:sldMkLst>
        <pc:spChg chg="mod">
          <ac:chgData name="Sam Garnham" userId="S::sam.garnham@sja.org.uk::ba4a3023-469b-47da-9b56-135bbb92583d" providerId="AD" clId="Web-{92C6B6CA-DC21-4630-8C05-FF3336777E2A}" dt="2020-03-12T13:13:48.961" v="33" actId="20577"/>
          <ac:spMkLst>
            <pc:docMk/>
            <pc:sldMk cId="1447723326" sldId="681"/>
            <ac:spMk id="8" creationId="{9E571DE0-6FC0-4F8C-BB3E-3DBABA167F81}"/>
          </ac:spMkLst>
        </pc:spChg>
      </pc:sldChg>
      <pc:sldChg chg="modSp">
        <pc:chgData name="Sam Garnham" userId="S::sam.garnham@sja.org.uk::ba4a3023-469b-47da-9b56-135bbb92583d" providerId="AD" clId="Web-{92C6B6CA-DC21-4630-8C05-FF3336777E2A}" dt="2020-03-12T13:14:19.617" v="37" actId="20577"/>
        <pc:sldMkLst>
          <pc:docMk/>
          <pc:sldMk cId="902403792" sldId="764"/>
        </pc:sldMkLst>
        <pc:spChg chg="mod">
          <ac:chgData name="Sam Garnham" userId="S::sam.garnham@sja.org.uk::ba4a3023-469b-47da-9b56-135bbb92583d" providerId="AD" clId="Web-{92C6B6CA-DC21-4630-8C05-FF3336777E2A}" dt="2020-03-12T13:14:19.617" v="37" actId="20577"/>
          <ac:spMkLst>
            <pc:docMk/>
            <pc:sldMk cId="902403792" sldId="764"/>
            <ac:spMk id="3" creationId="{8DC3D17E-8273-4BD9-9B70-B43CB4A01548}"/>
          </ac:spMkLst>
        </pc:spChg>
      </pc:sldChg>
    </pc:docChg>
  </pc:docChgLst>
  <pc:docChgLst>
    <pc:chgData name="Sam Garnham" userId="S::sam.garnham@sja.org.uk::ba4a3023-469b-47da-9b56-135bbb92583d" providerId="AD" clId="Web-{52F63752-3ED3-CEA1-D50C-6FFF52330350}"/>
    <pc:docChg chg="modSld">
      <pc:chgData name="Sam Garnham" userId="S::sam.garnham@sja.org.uk::ba4a3023-469b-47da-9b56-135bbb92583d" providerId="AD" clId="Web-{52F63752-3ED3-CEA1-D50C-6FFF52330350}" dt="2020-02-10T13:28:22.333" v="61" actId="20577"/>
      <pc:docMkLst>
        <pc:docMk/>
      </pc:docMkLst>
      <pc:sldChg chg="modSp">
        <pc:chgData name="Sam Garnham" userId="S::sam.garnham@sja.org.uk::ba4a3023-469b-47da-9b56-135bbb92583d" providerId="AD" clId="Web-{52F63752-3ED3-CEA1-D50C-6FFF52330350}" dt="2020-02-10T13:28:22.333" v="60" actId="20577"/>
        <pc:sldMkLst>
          <pc:docMk/>
          <pc:sldMk cId="281358155" sldId="656"/>
        </pc:sldMkLst>
        <pc:spChg chg="mod">
          <ac:chgData name="Sam Garnham" userId="S::sam.garnham@sja.org.uk::ba4a3023-469b-47da-9b56-135bbb92583d" providerId="AD" clId="Web-{52F63752-3ED3-CEA1-D50C-6FFF52330350}" dt="2020-02-10T13:28:22.333" v="60" actId="20577"/>
          <ac:spMkLst>
            <pc:docMk/>
            <pc:sldMk cId="281358155" sldId="656"/>
            <ac:spMk id="8" creationId="{B151BFFA-C000-42D8-B32D-9865F53FC1D9}"/>
          </ac:spMkLst>
        </pc:spChg>
      </pc:sldChg>
    </pc:docChg>
  </pc:docChgLst>
  <pc:docChgLst>
    <pc:chgData name="Beth Elger" userId="bf3d7bc8-8abc-424a-96ba-25300c385cd3" providerId="ADAL" clId="{0545C205-A3F7-4E7A-ADC7-78A706E32516}"/>
    <pc:docChg chg="modSld">
      <pc:chgData name="Beth Elger" userId="bf3d7bc8-8abc-424a-96ba-25300c385cd3" providerId="ADAL" clId="{0545C205-A3F7-4E7A-ADC7-78A706E32516}" dt="2020-02-10T14:50:04.762" v="15" actId="20577"/>
      <pc:docMkLst>
        <pc:docMk/>
      </pc:docMkLst>
      <pc:sldChg chg="modSp">
        <pc:chgData name="Beth Elger" userId="bf3d7bc8-8abc-424a-96ba-25300c385cd3" providerId="ADAL" clId="{0545C205-A3F7-4E7A-ADC7-78A706E32516}" dt="2020-02-10T14:50:04.762" v="15" actId="20577"/>
        <pc:sldMkLst>
          <pc:docMk/>
          <pc:sldMk cId="3254893679" sldId="847"/>
        </pc:sldMkLst>
        <pc:spChg chg="mod">
          <ac:chgData name="Beth Elger" userId="bf3d7bc8-8abc-424a-96ba-25300c385cd3" providerId="ADAL" clId="{0545C205-A3F7-4E7A-ADC7-78A706E32516}" dt="2020-02-10T14:50:04.762" v="15" actId="20577"/>
          <ac:spMkLst>
            <pc:docMk/>
            <pc:sldMk cId="3254893679" sldId="847"/>
            <ac:spMk id="5" creationId="{09BAF36C-FBB3-4071-A15D-0D06932A6D5A}"/>
          </ac:spMkLst>
        </pc:spChg>
      </pc:sldChg>
    </pc:docChg>
  </pc:docChgLst>
  <pc:docChgLst>
    <pc:chgData name="Justine Wilson" userId="S::justine.wilson@sja.org.uk::cd635167-bbd3-4a7f-9fa7-49f7026615ce" providerId="AD" clId="Web-{4D672B78-36C6-D42E-267A-751E3128782D}"/>
    <pc:docChg chg="modSld">
      <pc:chgData name="Justine Wilson" userId="S::justine.wilson@sja.org.uk::cd635167-bbd3-4a7f-9fa7-49f7026615ce" providerId="AD" clId="Web-{4D672B78-36C6-D42E-267A-751E3128782D}" dt="2020-10-08T11:23:14.504" v="66" actId="20577"/>
      <pc:docMkLst>
        <pc:docMk/>
      </pc:docMkLst>
      <pc:sldChg chg="modSp">
        <pc:chgData name="Justine Wilson" userId="S::justine.wilson@sja.org.uk::cd635167-bbd3-4a7f-9fa7-49f7026615ce" providerId="AD" clId="Web-{4D672B78-36C6-D42E-267A-751E3128782D}" dt="2020-10-08T11:23:14.426" v="64" actId="20577"/>
        <pc:sldMkLst>
          <pc:docMk/>
          <pc:sldMk cId="1635055902" sldId="849"/>
        </pc:sldMkLst>
        <pc:spChg chg="mod">
          <ac:chgData name="Justine Wilson" userId="S::justine.wilson@sja.org.uk::cd635167-bbd3-4a7f-9fa7-49f7026615ce" providerId="AD" clId="Web-{4D672B78-36C6-D42E-267A-751E3128782D}" dt="2020-10-08T11:23:14.426" v="64" actId="20577"/>
          <ac:spMkLst>
            <pc:docMk/>
            <pc:sldMk cId="1635055902" sldId="849"/>
            <ac:spMk id="28" creationId="{D4CEDFDF-0D4D-4EEE-9AAE-7255652A3E0D}"/>
          </ac:spMkLst>
        </pc:spChg>
      </pc:sldChg>
    </pc:docChg>
  </pc:docChgLst>
  <pc:docChgLst>
    <pc:chgData name="Sam Garnham" userId="ba4a3023-469b-47da-9b56-135bbb92583d" providerId="ADAL" clId="{6B85C271-12CB-4DD8-A875-3EB2F8CF2BBF}"/>
    <pc:docChg chg="custSel modSld">
      <pc:chgData name="Sam Garnham" userId="ba4a3023-469b-47da-9b56-135bbb92583d" providerId="ADAL" clId="{6B85C271-12CB-4DD8-A875-3EB2F8CF2BBF}" dt="2020-03-06T10:17:59.408" v="0" actId="27636"/>
      <pc:docMkLst>
        <pc:docMk/>
      </pc:docMkLst>
      <pc:sldChg chg="modSp">
        <pc:chgData name="Sam Garnham" userId="ba4a3023-469b-47da-9b56-135bbb92583d" providerId="ADAL" clId="{6B85C271-12CB-4DD8-A875-3EB2F8CF2BBF}" dt="2020-03-06T10:17:59.408" v="0" actId="27636"/>
        <pc:sldMkLst>
          <pc:docMk/>
          <pc:sldMk cId="2689105831" sldId="757"/>
        </pc:sldMkLst>
        <pc:spChg chg="mod">
          <ac:chgData name="Sam Garnham" userId="ba4a3023-469b-47da-9b56-135bbb92583d" providerId="ADAL" clId="{6B85C271-12CB-4DD8-A875-3EB2F8CF2BBF}" dt="2020-03-06T10:17:59.408" v="0" actId="27636"/>
          <ac:spMkLst>
            <pc:docMk/>
            <pc:sldMk cId="2689105831" sldId="757"/>
            <ac:spMk id="27" creationId="{F7D5598F-EFC1-4782-86FE-73B6A821E7B9}"/>
          </ac:spMkLst>
        </pc:spChg>
      </pc:sldChg>
    </pc:docChg>
  </pc:docChgLst>
  <pc:docChgLst>
    <pc:chgData name="Jodie Walsh2" userId="8f656482-1ee0-4981-a154-9528d7227717" providerId="ADAL" clId="{896ECB0D-F218-4DB4-AAF0-653D90E637D9}"/>
    <pc:docChg chg="undo custSel addSld delSld modSld modMainMaster">
      <pc:chgData name="Jodie Walsh2" userId="8f656482-1ee0-4981-a154-9528d7227717" providerId="ADAL" clId="{896ECB0D-F218-4DB4-AAF0-653D90E637D9}" dt="2020-10-08T11:25:09.771" v="37" actId="1592"/>
      <pc:docMkLst>
        <pc:docMk/>
      </pc:docMkLst>
      <pc:sldChg chg="del">
        <pc:chgData name="Jodie Walsh2" userId="8f656482-1ee0-4981-a154-9528d7227717" providerId="ADAL" clId="{896ECB0D-F218-4DB4-AAF0-653D90E637D9}" dt="2020-10-08T11:22:02.252" v="26" actId="47"/>
        <pc:sldMkLst>
          <pc:docMk/>
          <pc:sldMk cId="1787920728" sldId="459"/>
        </pc:sldMkLst>
      </pc:sldChg>
      <pc:sldChg chg="addSp delSp modSp">
        <pc:chgData name="Jodie Walsh2" userId="8f656482-1ee0-4981-a154-9528d7227717" providerId="ADAL" clId="{896ECB0D-F218-4DB4-AAF0-653D90E637D9}" dt="2020-10-08T11:21:32.928" v="17"/>
        <pc:sldMkLst>
          <pc:docMk/>
          <pc:sldMk cId="731881050" sldId="648"/>
        </pc:sldMkLst>
        <pc:spChg chg="add del mod">
          <ac:chgData name="Jodie Walsh2" userId="8f656482-1ee0-4981-a154-9528d7227717" providerId="ADAL" clId="{896ECB0D-F218-4DB4-AAF0-653D90E637D9}" dt="2020-10-08T11:21:32.928" v="17"/>
          <ac:spMkLst>
            <pc:docMk/>
            <pc:sldMk cId="731881050" sldId="648"/>
            <ac:spMk id="5" creationId="{FA41352E-D6A5-4DB1-B909-FB88F809AB0C}"/>
          </ac:spMkLst>
        </pc:spChg>
      </pc:sldChg>
      <pc:sldChg chg="del">
        <pc:chgData name="Jodie Walsh2" userId="8f656482-1ee0-4981-a154-9528d7227717" providerId="ADAL" clId="{896ECB0D-F218-4DB4-AAF0-653D90E637D9}" dt="2020-10-08T11:22:21.805" v="28" actId="47"/>
        <pc:sldMkLst>
          <pc:docMk/>
          <pc:sldMk cId="3468687388" sldId="673"/>
        </pc:sldMkLst>
      </pc:sldChg>
      <pc:sldChg chg="del">
        <pc:chgData name="Jodie Walsh2" userId="8f656482-1ee0-4981-a154-9528d7227717" providerId="ADAL" clId="{896ECB0D-F218-4DB4-AAF0-653D90E637D9}" dt="2020-10-08T11:22:22.597" v="29" actId="47"/>
        <pc:sldMkLst>
          <pc:docMk/>
          <pc:sldMk cId="2223014403" sldId="678"/>
        </pc:sldMkLst>
      </pc:sldChg>
      <pc:sldChg chg="del">
        <pc:chgData name="Jodie Walsh2" userId="8f656482-1ee0-4981-a154-9528d7227717" providerId="ADAL" clId="{896ECB0D-F218-4DB4-AAF0-653D90E637D9}" dt="2020-10-08T11:21:40.710" v="19" actId="47"/>
        <pc:sldMkLst>
          <pc:docMk/>
          <pc:sldMk cId="2251692319" sldId="761"/>
        </pc:sldMkLst>
      </pc:sldChg>
      <pc:sldChg chg="addSp delSp modSp add mod delCm modCm">
        <pc:chgData name="Jodie Walsh2" userId="8f656482-1ee0-4981-a154-9528d7227717" providerId="ADAL" clId="{896ECB0D-F218-4DB4-AAF0-653D90E637D9}" dt="2020-10-08T11:25:09.771" v="37" actId="1592"/>
        <pc:sldMkLst>
          <pc:docMk/>
          <pc:sldMk cId="3833333514" sldId="765"/>
        </pc:sldMkLst>
        <pc:spChg chg="add mod">
          <ac:chgData name="Jodie Walsh2" userId="8f656482-1ee0-4981-a154-9528d7227717" providerId="ADAL" clId="{896ECB0D-F218-4DB4-AAF0-653D90E637D9}" dt="2020-10-08T11:23:49.502" v="33" actId="478"/>
          <ac:spMkLst>
            <pc:docMk/>
            <pc:sldMk cId="3833333514" sldId="765"/>
            <ac:spMk id="6" creationId="{7F6CCE3C-0131-484E-A2E1-64F75171C7AD}"/>
          </ac:spMkLst>
        </pc:spChg>
        <pc:spChg chg="del">
          <ac:chgData name="Jodie Walsh2" userId="8f656482-1ee0-4981-a154-9528d7227717" providerId="ADAL" clId="{896ECB0D-F218-4DB4-AAF0-653D90E637D9}" dt="2020-10-08T11:23:49.502" v="33" actId="478"/>
          <ac:spMkLst>
            <pc:docMk/>
            <pc:sldMk cId="3833333514" sldId="765"/>
            <ac:spMk id="15" creationId="{972A524F-C4F6-491F-8D41-39BBC7089B74}"/>
          </ac:spMkLst>
        </pc:spChg>
      </pc:sldChg>
      <pc:sldChg chg="add delCm">
        <pc:chgData name="Jodie Walsh2" userId="8f656482-1ee0-4981-a154-9528d7227717" providerId="ADAL" clId="{896ECB0D-F218-4DB4-AAF0-653D90E637D9}" dt="2020-10-08T11:22:25.128" v="31" actId="1592"/>
        <pc:sldMkLst>
          <pc:docMk/>
          <pc:sldMk cId="75364185" sldId="847"/>
        </pc:sldMkLst>
      </pc:sldChg>
      <pc:sldChg chg="addSp delSp modSp mod">
        <pc:chgData name="Jodie Walsh2" userId="8f656482-1ee0-4981-a154-9528d7227717" providerId="ADAL" clId="{896ECB0D-F218-4DB4-AAF0-653D90E637D9}" dt="2020-10-08T11:21:25.067" v="15" actId="1076"/>
        <pc:sldMkLst>
          <pc:docMk/>
          <pc:sldMk cId="1635055902" sldId="849"/>
        </pc:sldMkLst>
        <pc:spChg chg="mod">
          <ac:chgData name="Jodie Walsh2" userId="8f656482-1ee0-4981-a154-9528d7227717" providerId="ADAL" clId="{896ECB0D-F218-4DB4-AAF0-653D90E637D9}" dt="2020-10-08T11:19:45.839" v="6" actId="1076"/>
          <ac:spMkLst>
            <pc:docMk/>
            <pc:sldMk cId="1635055902" sldId="849"/>
            <ac:spMk id="23" creationId="{D169E698-3ACF-42C2-8F79-C46C3A96DF63}"/>
          </ac:spMkLst>
        </pc:spChg>
        <pc:spChg chg="mod">
          <ac:chgData name="Jodie Walsh2" userId="8f656482-1ee0-4981-a154-9528d7227717" providerId="ADAL" clId="{896ECB0D-F218-4DB4-AAF0-653D90E637D9}" dt="2020-10-08T11:21:02.106" v="13" actId="14100"/>
          <ac:spMkLst>
            <pc:docMk/>
            <pc:sldMk cId="1635055902" sldId="849"/>
            <ac:spMk id="27" creationId="{F7D5598F-EFC1-4782-86FE-73B6A821E7B9}"/>
          </ac:spMkLst>
        </pc:spChg>
        <pc:spChg chg="del">
          <ac:chgData name="Jodie Walsh2" userId="8f656482-1ee0-4981-a154-9528d7227717" providerId="ADAL" clId="{896ECB0D-F218-4DB4-AAF0-653D90E637D9}" dt="2020-10-08T11:20:45.180" v="8" actId="478"/>
          <ac:spMkLst>
            <pc:docMk/>
            <pc:sldMk cId="1635055902" sldId="849"/>
            <ac:spMk id="28" creationId="{D4CEDFDF-0D4D-4EEE-9AAE-7255652A3E0D}"/>
          </ac:spMkLst>
        </pc:spChg>
        <pc:spChg chg="add mod">
          <ac:chgData name="Jodie Walsh2" userId="8f656482-1ee0-4981-a154-9528d7227717" providerId="ADAL" clId="{896ECB0D-F218-4DB4-AAF0-653D90E637D9}" dt="2020-10-08T11:21:25.067" v="15" actId="1076"/>
          <ac:spMkLst>
            <pc:docMk/>
            <pc:sldMk cId="1635055902" sldId="849"/>
            <ac:spMk id="30" creationId="{03999287-E4FD-4891-8E33-0EF3BBF74E85}"/>
          </ac:spMkLst>
        </pc:spChg>
        <pc:graphicFrameChg chg="add mod ord">
          <ac:chgData name="Jodie Walsh2" userId="8f656482-1ee0-4981-a154-9528d7227717" providerId="ADAL" clId="{896ECB0D-F218-4DB4-AAF0-653D90E637D9}" dt="2020-10-08T11:19:48.777" v="7" actId="1076"/>
          <ac:graphicFrameMkLst>
            <pc:docMk/>
            <pc:sldMk cId="1635055902" sldId="849"/>
            <ac:graphicFrameMk id="29" creationId="{6CD4B7ED-FCF1-47E9-9D8A-1AE9764AEC52}"/>
          </ac:graphicFrameMkLst>
        </pc:graphicFrameChg>
        <pc:picChg chg="del">
          <ac:chgData name="Jodie Walsh2" userId="8f656482-1ee0-4981-a154-9528d7227717" providerId="ADAL" clId="{896ECB0D-F218-4DB4-AAF0-653D90E637D9}" dt="2020-10-08T11:19:29.657" v="0" actId="478"/>
          <ac:picMkLst>
            <pc:docMk/>
            <pc:sldMk cId="1635055902" sldId="849"/>
            <ac:picMk id="6" creationId="{2583216E-19CB-48A0-8419-16B15A4850B0}"/>
          </ac:picMkLst>
        </pc:picChg>
      </pc:sldChg>
      <pc:sldChg chg="addSp delSp modSp add mod delCm">
        <pc:chgData name="Jodie Walsh2" userId="8f656482-1ee0-4981-a154-9528d7227717" providerId="ADAL" clId="{896ECB0D-F218-4DB4-AAF0-653D90E637D9}" dt="2020-10-08T11:24:27.554" v="36" actId="478"/>
        <pc:sldMkLst>
          <pc:docMk/>
          <pc:sldMk cId="2975230176" sldId="852"/>
        </pc:sldMkLst>
        <pc:spChg chg="add mod">
          <ac:chgData name="Jodie Walsh2" userId="8f656482-1ee0-4981-a154-9528d7227717" providerId="ADAL" clId="{896ECB0D-F218-4DB4-AAF0-653D90E637D9}" dt="2020-10-08T11:24:27.554" v="36" actId="478"/>
          <ac:spMkLst>
            <pc:docMk/>
            <pc:sldMk cId="2975230176" sldId="852"/>
            <ac:spMk id="6" creationId="{95078BFC-3767-4401-9B7F-7500CDA470EB}"/>
          </ac:spMkLst>
        </pc:spChg>
        <pc:spChg chg="del">
          <ac:chgData name="Jodie Walsh2" userId="8f656482-1ee0-4981-a154-9528d7227717" providerId="ADAL" clId="{896ECB0D-F218-4DB4-AAF0-653D90E637D9}" dt="2020-10-08T11:24:27.554" v="36" actId="478"/>
          <ac:spMkLst>
            <pc:docMk/>
            <pc:sldMk cId="2975230176" sldId="852"/>
            <ac:spMk id="15" creationId="{972A524F-C4F6-491F-8D41-39BBC7089B74}"/>
          </ac:spMkLst>
        </pc:spChg>
      </pc:sldChg>
      <pc:sldChg chg="add delCm">
        <pc:chgData name="Jodie Walsh2" userId="8f656482-1ee0-4981-a154-9528d7227717" providerId="ADAL" clId="{896ECB0D-F218-4DB4-AAF0-653D90E637D9}" dt="2020-10-08T11:22:27.567" v="32" actId="1592"/>
        <pc:sldMkLst>
          <pc:docMk/>
          <pc:sldMk cId="1508272786" sldId="853"/>
        </pc:sldMkLst>
      </pc:sldChg>
      <pc:sldMasterChg chg="modSldLayout">
        <pc:chgData name="Jodie Walsh2" userId="8f656482-1ee0-4981-a154-9528d7227717" providerId="ADAL" clId="{896ECB0D-F218-4DB4-AAF0-653D90E637D9}" dt="2020-10-08T11:24:06.032" v="34" actId="20577"/>
        <pc:sldMasterMkLst>
          <pc:docMk/>
          <pc:sldMasterMk cId="342227967" sldId="2147483648"/>
        </pc:sldMasterMkLst>
        <pc:sldLayoutChg chg="modSp">
          <pc:chgData name="Jodie Walsh2" userId="8f656482-1ee0-4981-a154-9528d7227717" providerId="ADAL" clId="{896ECB0D-F218-4DB4-AAF0-653D90E637D9}" dt="2020-10-08T11:24:06.032" v="34" actId="20577"/>
          <pc:sldLayoutMkLst>
            <pc:docMk/>
            <pc:sldMasterMk cId="342227967" sldId="2147483648"/>
            <pc:sldLayoutMk cId="437290774" sldId="2147483683"/>
          </pc:sldLayoutMkLst>
          <pc:spChg chg="mod">
            <ac:chgData name="Jodie Walsh2" userId="8f656482-1ee0-4981-a154-9528d7227717" providerId="ADAL" clId="{896ECB0D-F218-4DB4-AAF0-653D90E637D9}" dt="2020-10-08T11:24:06.032" v="34" actId="20577"/>
            <ac:spMkLst>
              <pc:docMk/>
              <pc:sldMasterMk cId="342227967" sldId="2147483648"/>
              <pc:sldLayoutMk cId="437290774" sldId="2147483683"/>
              <ac:spMk id="3" creationId="{FDA87D30-8AFB-41CA-88E2-E7B5B99999FB}"/>
            </ac:spMkLst>
          </pc:spChg>
        </pc:sldLayoutChg>
      </pc:sldMasterChg>
    </pc:docChg>
  </pc:docChgLst>
  <pc:docChgLst>
    <pc:chgData name="Beth Elger" userId="bf3d7bc8-8abc-424a-96ba-25300c385cd3" providerId="ADAL" clId="{C67D2040-80D8-49F1-AC8A-23B83ACB89FE}"/>
    <pc:docChg chg="modSld">
      <pc:chgData name="Beth Elger" userId="bf3d7bc8-8abc-424a-96ba-25300c385cd3" providerId="ADAL" clId="{C67D2040-80D8-49F1-AC8A-23B83ACB89FE}" dt="2020-03-03T12:08:14.032" v="27" actId="1076"/>
      <pc:docMkLst>
        <pc:docMk/>
      </pc:docMkLst>
      <pc:sldChg chg="modSp">
        <pc:chgData name="Beth Elger" userId="bf3d7bc8-8abc-424a-96ba-25300c385cd3" providerId="ADAL" clId="{C67D2040-80D8-49F1-AC8A-23B83ACB89FE}" dt="2020-03-03T12:06:52.938" v="21" actId="1076"/>
        <pc:sldMkLst>
          <pc:docMk/>
          <pc:sldMk cId="1347255817" sldId="668"/>
        </pc:sldMkLst>
        <pc:spChg chg="mod">
          <ac:chgData name="Beth Elger" userId="bf3d7bc8-8abc-424a-96ba-25300c385cd3" providerId="ADAL" clId="{C67D2040-80D8-49F1-AC8A-23B83ACB89FE}" dt="2020-03-03T12:06:52.938" v="21" actId="1076"/>
          <ac:spMkLst>
            <pc:docMk/>
            <pc:sldMk cId="1347255817" sldId="668"/>
            <ac:spMk id="6" creationId="{2EA804DB-3994-47E4-856A-E69226C60558}"/>
          </ac:spMkLst>
        </pc:spChg>
      </pc:sldChg>
      <pc:sldChg chg="modSp">
        <pc:chgData name="Beth Elger" userId="bf3d7bc8-8abc-424a-96ba-25300c385cd3" providerId="ADAL" clId="{C67D2040-80D8-49F1-AC8A-23B83ACB89FE}" dt="2020-03-03T12:08:14.032" v="27" actId="1076"/>
        <pc:sldMkLst>
          <pc:docMk/>
          <pc:sldMk cId="881691728" sldId="670"/>
        </pc:sldMkLst>
        <pc:spChg chg="mod">
          <ac:chgData name="Beth Elger" userId="bf3d7bc8-8abc-424a-96ba-25300c385cd3" providerId="ADAL" clId="{C67D2040-80D8-49F1-AC8A-23B83ACB89FE}" dt="2020-03-03T12:08:14.032" v="27" actId="1076"/>
          <ac:spMkLst>
            <pc:docMk/>
            <pc:sldMk cId="881691728" sldId="670"/>
            <ac:spMk id="6" creationId="{E688D43A-1EC9-4B1A-913A-FC7235B8599C}"/>
          </ac:spMkLst>
        </pc:spChg>
      </pc:sldChg>
    </pc:docChg>
  </pc:docChgLst>
  <pc:docChgLst>
    <pc:chgData name="Justine Wilson" userId="S::justine.wilson@sja.org.uk::cd635167-bbd3-4a7f-9fa7-49f7026615ce" providerId="AD" clId="Web-{7CFCAFBE-7135-4F72-B055-6A51679B1E90}"/>
    <pc:docChg chg="delSld">
      <pc:chgData name="Justine Wilson" userId="S::justine.wilson@sja.org.uk::cd635167-bbd3-4a7f-9fa7-49f7026615ce" providerId="AD" clId="Web-{7CFCAFBE-7135-4F72-B055-6A51679B1E90}" dt="2020-08-26T12:53:53.313" v="0"/>
      <pc:docMkLst>
        <pc:docMk/>
      </pc:docMkLst>
      <pc:sldChg chg="del">
        <pc:chgData name="Justine Wilson" userId="S::justine.wilson@sja.org.uk::cd635167-bbd3-4a7f-9fa7-49f7026615ce" providerId="AD" clId="Web-{7CFCAFBE-7135-4F72-B055-6A51679B1E90}" dt="2020-08-26T12:53:53.313" v="0"/>
        <pc:sldMkLst>
          <pc:docMk/>
          <pc:sldMk cId="2633986476" sldId="850"/>
        </pc:sldMkLst>
      </pc:sldChg>
    </pc:docChg>
  </pc:docChgLst>
  <pc:docChgLst>
    <pc:chgData name="Justine Wilson" userId="S::justine.wilson@sja.org.uk::cd635167-bbd3-4a7f-9fa7-49f7026615ce" providerId="AD" clId="Web-{A877599A-27A7-FD6F-3758-81A837EE0048}"/>
    <pc:docChg chg="">
      <pc:chgData name="Justine Wilson" userId="S::justine.wilson@sja.org.uk::cd635167-bbd3-4a7f-9fa7-49f7026615ce" providerId="AD" clId="Web-{A877599A-27A7-FD6F-3758-81A837EE0048}" dt="2020-10-08T11:24:48.370" v="0"/>
      <pc:docMkLst>
        <pc:docMk/>
      </pc:docMkLst>
      <pc:sldChg chg="addCm">
        <pc:chgData name="Justine Wilson" userId="S::justine.wilson@sja.org.uk::cd635167-bbd3-4a7f-9fa7-49f7026615ce" providerId="AD" clId="Web-{A877599A-27A7-FD6F-3758-81A837EE0048}" dt="2020-10-08T11:24:48.370" v="0"/>
        <pc:sldMkLst>
          <pc:docMk/>
          <pc:sldMk cId="3833333514" sldId="765"/>
        </pc:sldMkLst>
      </pc:sldChg>
    </pc:docChg>
  </pc:docChgLst>
  <pc:docChgLst>
    <pc:chgData name="Justine Wilson" userId="S::justine.wilson@sja.org.uk::cd635167-bbd3-4a7f-9fa7-49f7026615ce" providerId="AD" clId="Web-{8827A981-537D-4BC7-9629-7C037B70B043}"/>
    <pc:docChg chg="addSld modSld">
      <pc:chgData name="Justine Wilson" userId="S::justine.wilson@sja.org.uk::cd635167-bbd3-4a7f-9fa7-49f7026615ce" providerId="AD" clId="Web-{8827A981-537D-4BC7-9629-7C037B70B043}" dt="2020-08-26T12:12:42.253" v="70"/>
      <pc:docMkLst>
        <pc:docMk/>
      </pc:docMkLst>
      <pc:sldChg chg="delSp modSp">
        <pc:chgData name="Justine Wilson" userId="S::justine.wilson@sja.org.uk::cd635167-bbd3-4a7f-9fa7-49f7026615ce" providerId="AD" clId="Web-{8827A981-537D-4BC7-9629-7C037B70B043}" dt="2020-08-26T12:12:42.253" v="70"/>
        <pc:sldMkLst>
          <pc:docMk/>
          <pc:sldMk cId="2633986476" sldId="850"/>
        </pc:sldMkLst>
        <pc:spChg chg="del mod">
          <ac:chgData name="Justine Wilson" userId="S::justine.wilson@sja.org.uk::cd635167-bbd3-4a7f-9fa7-49f7026615ce" providerId="AD" clId="Web-{8827A981-537D-4BC7-9629-7C037B70B043}" dt="2020-08-26T12:12:25.502" v="23"/>
          <ac:spMkLst>
            <pc:docMk/>
            <pc:sldMk cId="2633986476" sldId="850"/>
            <ac:spMk id="4" creationId="{F49AC90E-D509-416B-ADFF-AC7FE7D3599B}"/>
          </ac:spMkLst>
        </pc:spChg>
        <pc:spChg chg="del mod">
          <ac:chgData name="Justine Wilson" userId="S::justine.wilson@sja.org.uk::cd635167-bbd3-4a7f-9fa7-49f7026615ce" providerId="AD" clId="Web-{8827A981-537D-4BC7-9629-7C037B70B043}" dt="2020-08-26T12:12:42.253" v="70"/>
          <ac:spMkLst>
            <pc:docMk/>
            <pc:sldMk cId="2633986476" sldId="850"/>
            <ac:spMk id="5" creationId="{09BAF36C-FBB3-4071-A15D-0D06932A6D5A}"/>
          </ac:spMkLst>
        </pc:spChg>
        <pc:spChg chg="del">
          <ac:chgData name="Justine Wilson" userId="S::justine.wilson@sja.org.uk::cd635167-bbd3-4a7f-9fa7-49f7026615ce" providerId="AD" clId="Web-{8827A981-537D-4BC7-9629-7C037B70B043}" dt="2020-08-26T12:06:03.291" v="1"/>
          <ac:spMkLst>
            <pc:docMk/>
            <pc:sldMk cId="2633986476" sldId="850"/>
            <ac:spMk id="6" creationId="{318E4D77-2157-4ADE-9A4E-EEB5E8FBF08B}"/>
          </ac:spMkLst>
        </pc:spChg>
        <pc:spChg chg="mod">
          <ac:chgData name="Justine Wilson" userId="S::justine.wilson@sja.org.uk::cd635167-bbd3-4a7f-9fa7-49f7026615ce" providerId="AD" clId="Web-{8827A981-537D-4BC7-9629-7C037B70B043}" dt="2020-08-26T12:12:19.705" v="19" actId="20577"/>
          <ac:spMkLst>
            <pc:docMk/>
            <pc:sldMk cId="2633986476" sldId="850"/>
            <ac:spMk id="7" creationId="{2B549AE4-49F8-4542-A663-F461AC98C8C8}"/>
          </ac:spMkLst>
        </pc:spChg>
      </pc:sldChg>
      <pc:sldChg chg="add replId">
        <pc:chgData name="Justine Wilson" userId="S::justine.wilson@sja.org.uk::cd635167-bbd3-4a7f-9fa7-49f7026615ce" providerId="AD" clId="Web-{8827A981-537D-4BC7-9629-7C037B70B043}" dt="2020-08-26T12:05:53.259" v="0"/>
        <pc:sldMkLst>
          <pc:docMk/>
          <pc:sldMk cId="1920926195" sldId="851"/>
        </pc:sldMkLst>
      </pc:sldChg>
    </pc:docChg>
  </pc:docChgLst>
  <pc:docChgLst>
    <pc:chgData name="Jodie Walsh2" userId="8f656482-1ee0-4981-a154-9528d7227717" providerId="ADAL" clId="{427A54BA-3AD9-4313-BC96-0DFAF141E5E6}"/>
    <pc:docChg chg="undo addSld delSld modSld">
      <pc:chgData name="Jodie Walsh2" userId="8f656482-1ee0-4981-a154-9528d7227717" providerId="ADAL" clId="{427A54BA-3AD9-4313-BC96-0DFAF141E5E6}" dt="2020-08-26T12:37:22.268" v="134" actId="14100"/>
      <pc:docMkLst>
        <pc:docMk/>
      </pc:docMkLst>
      <pc:sldChg chg="add">
        <pc:chgData name="Jodie Walsh2" userId="8f656482-1ee0-4981-a154-9528d7227717" providerId="ADAL" clId="{427A54BA-3AD9-4313-BC96-0DFAF141E5E6}" dt="2020-08-12T09:16:41.069" v="7"/>
        <pc:sldMkLst>
          <pc:docMk/>
          <pc:sldMk cId="1787920728" sldId="459"/>
        </pc:sldMkLst>
      </pc:sldChg>
      <pc:sldChg chg="modSp add">
        <pc:chgData name="Jodie Walsh2" userId="8f656482-1ee0-4981-a154-9528d7227717" providerId="ADAL" clId="{427A54BA-3AD9-4313-BC96-0DFAF141E5E6}" dt="2020-08-26T12:37:22.268" v="134" actId="14100"/>
        <pc:sldMkLst>
          <pc:docMk/>
          <pc:sldMk cId="1517119653" sldId="667"/>
        </pc:sldMkLst>
        <pc:spChg chg="mod">
          <ac:chgData name="Jodie Walsh2" userId="8f656482-1ee0-4981-a154-9528d7227717" providerId="ADAL" clId="{427A54BA-3AD9-4313-BC96-0DFAF141E5E6}" dt="2020-08-26T12:37:22.268" v="134" actId="14100"/>
          <ac:spMkLst>
            <pc:docMk/>
            <pc:sldMk cId="1517119653" sldId="667"/>
            <ac:spMk id="6" creationId="{180E4BAF-CBFF-4734-AE1B-8AB12B7E1AB9}"/>
          </ac:spMkLst>
        </pc:spChg>
      </pc:sldChg>
      <pc:sldChg chg="modSp">
        <pc:chgData name="Jodie Walsh2" userId="8f656482-1ee0-4981-a154-9528d7227717" providerId="ADAL" clId="{427A54BA-3AD9-4313-BC96-0DFAF141E5E6}" dt="2020-08-19T14:17:38.870" v="91" actId="14100"/>
        <pc:sldMkLst>
          <pc:docMk/>
          <pc:sldMk cId="2698563211" sldId="669"/>
        </pc:sldMkLst>
        <pc:spChg chg="mod">
          <ac:chgData name="Jodie Walsh2" userId="8f656482-1ee0-4981-a154-9528d7227717" providerId="ADAL" clId="{427A54BA-3AD9-4313-BC96-0DFAF141E5E6}" dt="2020-08-19T14:17:38.870" v="91" actId="14100"/>
          <ac:spMkLst>
            <pc:docMk/>
            <pc:sldMk cId="2698563211" sldId="669"/>
            <ac:spMk id="3" creationId="{AF441B28-2C45-47B8-8189-CDC2BF861765}"/>
          </ac:spMkLst>
        </pc:spChg>
      </pc:sldChg>
      <pc:sldChg chg="modSp">
        <pc:chgData name="Jodie Walsh2" userId="8f656482-1ee0-4981-a154-9528d7227717" providerId="ADAL" clId="{427A54BA-3AD9-4313-BC96-0DFAF141E5E6}" dt="2020-08-12T09:16:21.666" v="4" actId="14100"/>
        <pc:sldMkLst>
          <pc:docMk/>
          <pc:sldMk cId="2251692319" sldId="761"/>
        </pc:sldMkLst>
        <pc:spChg chg="mod">
          <ac:chgData name="Jodie Walsh2" userId="8f656482-1ee0-4981-a154-9528d7227717" providerId="ADAL" clId="{427A54BA-3AD9-4313-BC96-0DFAF141E5E6}" dt="2020-08-12T09:16:21.666" v="4" actId="14100"/>
          <ac:spMkLst>
            <pc:docMk/>
            <pc:sldMk cId="2251692319" sldId="761"/>
            <ac:spMk id="2" creationId="{1D989532-7CCD-4B02-B479-C6D6798BA5CD}"/>
          </ac:spMkLst>
        </pc:spChg>
      </pc:sldChg>
      <pc:sldChg chg="modSp">
        <pc:chgData name="Jodie Walsh2" userId="8f656482-1ee0-4981-a154-9528d7227717" providerId="ADAL" clId="{427A54BA-3AD9-4313-BC96-0DFAF141E5E6}" dt="2020-08-12T09:16:30.996" v="6" actId="14100"/>
        <pc:sldMkLst>
          <pc:docMk/>
          <pc:sldMk cId="583433653" sldId="762"/>
        </pc:sldMkLst>
        <pc:spChg chg="mod">
          <ac:chgData name="Jodie Walsh2" userId="8f656482-1ee0-4981-a154-9528d7227717" providerId="ADAL" clId="{427A54BA-3AD9-4313-BC96-0DFAF141E5E6}" dt="2020-08-12T09:16:30.996" v="6" actId="14100"/>
          <ac:spMkLst>
            <pc:docMk/>
            <pc:sldMk cId="583433653" sldId="762"/>
            <ac:spMk id="4" creationId="{3D8781EE-6C55-4FAA-9EDC-578B60574102}"/>
          </ac:spMkLst>
        </pc:spChg>
      </pc:sldChg>
      <pc:sldChg chg="del">
        <pc:chgData name="Jodie Walsh2" userId="8f656482-1ee0-4981-a154-9528d7227717" providerId="ADAL" clId="{427A54BA-3AD9-4313-BC96-0DFAF141E5E6}" dt="2020-08-12T09:16:43.960" v="8" actId="2696"/>
        <pc:sldMkLst>
          <pc:docMk/>
          <pc:sldMk cId="3379337109" sldId="763"/>
        </pc:sldMkLst>
      </pc:sldChg>
      <pc:sldChg chg="del">
        <pc:chgData name="Jodie Walsh2" userId="8f656482-1ee0-4981-a154-9528d7227717" providerId="ADAL" clId="{427A54BA-3AD9-4313-BC96-0DFAF141E5E6}" dt="2020-08-19T14:19:17.083" v="98" actId="2696"/>
        <pc:sldMkLst>
          <pc:docMk/>
          <pc:sldMk cId="3254893679" sldId="847"/>
        </pc:sldMkLst>
      </pc:sldChg>
      <pc:sldChg chg="modSp">
        <pc:chgData name="Jodie Walsh2" userId="8f656482-1ee0-4981-a154-9528d7227717" providerId="ADAL" clId="{427A54BA-3AD9-4313-BC96-0DFAF141E5E6}" dt="2020-08-19T14:19:03.196" v="96" actId="1076"/>
        <pc:sldMkLst>
          <pc:docMk/>
          <pc:sldMk cId="2171286306" sldId="848"/>
        </pc:sldMkLst>
        <pc:spChg chg="mod">
          <ac:chgData name="Jodie Walsh2" userId="8f656482-1ee0-4981-a154-9528d7227717" providerId="ADAL" clId="{427A54BA-3AD9-4313-BC96-0DFAF141E5E6}" dt="2020-08-19T14:18:59.715" v="94" actId="14100"/>
          <ac:spMkLst>
            <pc:docMk/>
            <pc:sldMk cId="2171286306" sldId="848"/>
            <ac:spMk id="2" creationId="{8E5033B3-2916-4029-8A3D-5E50E74006D4}"/>
          </ac:spMkLst>
        </pc:spChg>
        <pc:grpChg chg="mod">
          <ac:chgData name="Jodie Walsh2" userId="8f656482-1ee0-4981-a154-9528d7227717" providerId="ADAL" clId="{427A54BA-3AD9-4313-BC96-0DFAF141E5E6}" dt="2020-08-19T14:19:02.310" v="95" actId="1076"/>
          <ac:grpSpMkLst>
            <pc:docMk/>
            <pc:sldMk cId="2171286306" sldId="848"/>
            <ac:grpSpMk id="15" creationId="{C13C0CB0-ACA8-4C0E-B1D6-3A9F6F1AA3C9}"/>
          </ac:grpSpMkLst>
        </pc:grpChg>
        <pc:picChg chg="mod">
          <ac:chgData name="Jodie Walsh2" userId="8f656482-1ee0-4981-a154-9528d7227717" providerId="ADAL" clId="{427A54BA-3AD9-4313-BC96-0DFAF141E5E6}" dt="2020-08-19T14:19:03.196" v="96" actId="1076"/>
          <ac:picMkLst>
            <pc:docMk/>
            <pc:sldMk cId="2171286306" sldId="848"/>
            <ac:picMk id="33" creationId="{C988C155-018A-471A-B1B7-FF4FC050FCDE}"/>
          </ac:picMkLst>
        </pc:picChg>
      </pc:sldChg>
      <pc:sldChg chg="modSp">
        <pc:chgData name="Jodie Walsh2" userId="8f656482-1ee0-4981-a154-9528d7227717" providerId="ADAL" clId="{427A54BA-3AD9-4313-BC96-0DFAF141E5E6}" dt="2020-08-19T14:15:11.050" v="90" actId="1036"/>
        <pc:sldMkLst>
          <pc:docMk/>
          <pc:sldMk cId="1635055902" sldId="849"/>
        </pc:sldMkLst>
        <pc:spChg chg="mod">
          <ac:chgData name="Jodie Walsh2" userId="8f656482-1ee0-4981-a154-9528d7227717" providerId="ADAL" clId="{427A54BA-3AD9-4313-BC96-0DFAF141E5E6}" dt="2020-08-19T14:05:32.708" v="78" actId="1076"/>
          <ac:spMkLst>
            <pc:docMk/>
            <pc:sldMk cId="1635055902" sldId="849"/>
            <ac:spMk id="14" creationId="{25C6A759-DEED-400C-A9F0-6FE3FD1FB3DC}"/>
          </ac:spMkLst>
        </pc:spChg>
        <pc:spChg chg="mod">
          <ac:chgData name="Jodie Walsh2" userId="8f656482-1ee0-4981-a154-9528d7227717" providerId="ADAL" clId="{427A54BA-3AD9-4313-BC96-0DFAF141E5E6}" dt="2020-08-19T14:15:06.271" v="79" actId="1036"/>
          <ac:spMkLst>
            <pc:docMk/>
            <pc:sldMk cId="1635055902" sldId="849"/>
            <ac:spMk id="17" creationId="{3E380C79-D5DB-4F01-AFC7-62102663DBA7}"/>
          </ac:spMkLst>
        </pc:spChg>
        <pc:spChg chg="mod">
          <ac:chgData name="Jodie Walsh2" userId="8f656482-1ee0-4981-a154-9528d7227717" providerId="ADAL" clId="{427A54BA-3AD9-4313-BC96-0DFAF141E5E6}" dt="2020-08-19T14:05:29.378" v="76" actId="1076"/>
          <ac:spMkLst>
            <pc:docMk/>
            <pc:sldMk cId="1635055902" sldId="849"/>
            <ac:spMk id="18" creationId="{F29173A6-95A3-437E-9872-09331E8F5BB6}"/>
          </ac:spMkLst>
        </pc:spChg>
        <pc:spChg chg="mod">
          <ac:chgData name="Jodie Walsh2" userId="8f656482-1ee0-4981-a154-9528d7227717" providerId="ADAL" clId="{427A54BA-3AD9-4313-BC96-0DFAF141E5E6}" dt="2020-08-19T14:05:25.219" v="75" actId="1036"/>
          <ac:spMkLst>
            <pc:docMk/>
            <pc:sldMk cId="1635055902" sldId="849"/>
            <ac:spMk id="19" creationId="{BBDF03D0-6765-4820-993D-9EB762A7492D}"/>
          </ac:spMkLst>
        </pc:spChg>
        <pc:spChg chg="mod">
          <ac:chgData name="Jodie Walsh2" userId="8f656482-1ee0-4981-a154-9528d7227717" providerId="ADAL" clId="{427A54BA-3AD9-4313-BC96-0DFAF141E5E6}" dt="2020-08-19T14:05:25.219" v="75" actId="1036"/>
          <ac:spMkLst>
            <pc:docMk/>
            <pc:sldMk cId="1635055902" sldId="849"/>
            <ac:spMk id="20" creationId="{85A7F932-A80B-4436-AC40-76AD4E68D2E1}"/>
          </ac:spMkLst>
        </pc:spChg>
        <pc:spChg chg="mod">
          <ac:chgData name="Jodie Walsh2" userId="8f656482-1ee0-4981-a154-9528d7227717" providerId="ADAL" clId="{427A54BA-3AD9-4313-BC96-0DFAF141E5E6}" dt="2020-08-19T14:05:25.219" v="75" actId="1036"/>
          <ac:spMkLst>
            <pc:docMk/>
            <pc:sldMk cId="1635055902" sldId="849"/>
            <ac:spMk id="21" creationId="{A3EB74CF-EDD4-48FF-8402-91FCAA9E6993}"/>
          </ac:spMkLst>
        </pc:spChg>
        <pc:spChg chg="mod">
          <ac:chgData name="Jodie Walsh2" userId="8f656482-1ee0-4981-a154-9528d7227717" providerId="ADAL" clId="{427A54BA-3AD9-4313-BC96-0DFAF141E5E6}" dt="2020-08-19T14:05:25.219" v="75" actId="1036"/>
          <ac:spMkLst>
            <pc:docMk/>
            <pc:sldMk cId="1635055902" sldId="849"/>
            <ac:spMk id="22" creationId="{2F069626-9282-41FB-B132-6AE6BE2914A0}"/>
          </ac:spMkLst>
        </pc:spChg>
        <pc:spChg chg="mod">
          <ac:chgData name="Jodie Walsh2" userId="8f656482-1ee0-4981-a154-9528d7227717" providerId="ADAL" clId="{427A54BA-3AD9-4313-BC96-0DFAF141E5E6}" dt="2020-08-19T14:05:25.219" v="75" actId="1036"/>
          <ac:spMkLst>
            <pc:docMk/>
            <pc:sldMk cId="1635055902" sldId="849"/>
            <ac:spMk id="23" creationId="{D169E698-3ACF-42C2-8F79-C46C3A96DF63}"/>
          </ac:spMkLst>
        </pc:spChg>
        <pc:spChg chg="mod">
          <ac:chgData name="Jodie Walsh2" userId="8f656482-1ee0-4981-a154-9528d7227717" providerId="ADAL" clId="{427A54BA-3AD9-4313-BC96-0DFAF141E5E6}" dt="2020-08-19T14:05:25.219" v="75" actId="1036"/>
          <ac:spMkLst>
            <pc:docMk/>
            <pc:sldMk cId="1635055902" sldId="849"/>
            <ac:spMk id="24" creationId="{E7BCF2F1-BA30-4492-986B-281ECC535435}"/>
          </ac:spMkLst>
        </pc:spChg>
        <pc:spChg chg="mod">
          <ac:chgData name="Jodie Walsh2" userId="8f656482-1ee0-4981-a154-9528d7227717" providerId="ADAL" clId="{427A54BA-3AD9-4313-BC96-0DFAF141E5E6}" dt="2020-08-19T14:05:25.219" v="75" actId="1036"/>
          <ac:spMkLst>
            <pc:docMk/>
            <pc:sldMk cId="1635055902" sldId="849"/>
            <ac:spMk id="25" creationId="{6AB89B70-510B-4915-BA29-7B8325822942}"/>
          </ac:spMkLst>
        </pc:spChg>
        <pc:spChg chg="mod">
          <ac:chgData name="Jodie Walsh2" userId="8f656482-1ee0-4981-a154-9528d7227717" providerId="ADAL" clId="{427A54BA-3AD9-4313-BC96-0DFAF141E5E6}" dt="2020-08-19T14:05:25.219" v="75" actId="1036"/>
          <ac:spMkLst>
            <pc:docMk/>
            <pc:sldMk cId="1635055902" sldId="849"/>
            <ac:spMk id="26" creationId="{E4BC8FEB-4607-40EB-B96E-DDE870A2C580}"/>
          </ac:spMkLst>
        </pc:spChg>
        <pc:spChg chg="mod">
          <ac:chgData name="Jodie Walsh2" userId="8f656482-1ee0-4981-a154-9528d7227717" providerId="ADAL" clId="{427A54BA-3AD9-4313-BC96-0DFAF141E5E6}" dt="2020-08-19T14:15:11.050" v="90" actId="1036"/>
          <ac:spMkLst>
            <pc:docMk/>
            <pc:sldMk cId="1635055902" sldId="849"/>
            <ac:spMk id="27" creationId="{F7D5598F-EFC1-4782-86FE-73B6A821E7B9}"/>
          </ac:spMkLst>
        </pc:spChg>
        <pc:spChg chg="mod">
          <ac:chgData name="Jodie Walsh2" userId="8f656482-1ee0-4981-a154-9528d7227717" providerId="ADAL" clId="{427A54BA-3AD9-4313-BC96-0DFAF141E5E6}" dt="2020-08-19T14:05:25.219" v="75" actId="1036"/>
          <ac:spMkLst>
            <pc:docMk/>
            <pc:sldMk cId="1635055902" sldId="849"/>
            <ac:spMk id="32" creationId="{793824B7-A7DC-4DA5-9983-A8B1DC98E9D1}"/>
          </ac:spMkLst>
        </pc:spChg>
        <pc:spChg chg="mod">
          <ac:chgData name="Jodie Walsh2" userId="8f656482-1ee0-4981-a154-9528d7227717" providerId="ADAL" clId="{427A54BA-3AD9-4313-BC96-0DFAF141E5E6}" dt="2020-08-19T14:05:25.219" v="75" actId="1036"/>
          <ac:spMkLst>
            <pc:docMk/>
            <pc:sldMk cId="1635055902" sldId="849"/>
            <ac:spMk id="33" creationId="{D1907885-51D6-4222-B18A-140250A8BEFB}"/>
          </ac:spMkLst>
        </pc:spChg>
        <pc:spChg chg="mod">
          <ac:chgData name="Jodie Walsh2" userId="8f656482-1ee0-4981-a154-9528d7227717" providerId="ADAL" clId="{427A54BA-3AD9-4313-BC96-0DFAF141E5E6}" dt="2020-08-19T14:05:25.219" v="75" actId="1036"/>
          <ac:spMkLst>
            <pc:docMk/>
            <pc:sldMk cId="1635055902" sldId="849"/>
            <ac:spMk id="34" creationId="{515142ED-17B2-4B8E-9F60-28E4073FF6E0}"/>
          </ac:spMkLst>
        </pc:spChg>
        <pc:spChg chg="mod">
          <ac:chgData name="Jodie Walsh2" userId="8f656482-1ee0-4981-a154-9528d7227717" providerId="ADAL" clId="{427A54BA-3AD9-4313-BC96-0DFAF141E5E6}" dt="2020-08-19T14:05:25.219" v="75" actId="1036"/>
          <ac:spMkLst>
            <pc:docMk/>
            <pc:sldMk cId="1635055902" sldId="849"/>
            <ac:spMk id="35" creationId="{3A64EB6F-4FB7-4293-929B-E90280B98259}"/>
          </ac:spMkLst>
        </pc:spChg>
        <pc:picChg chg="mod">
          <ac:chgData name="Jodie Walsh2" userId="8f656482-1ee0-4981-a154-9528d7227717" providerId="ADAL" clId="{427A54BA-3AD9-4313-BC96-0DFAF141E5E6}" dt="2020-08-19T14:05:25.219" v="75" actId="1036"/>
          <ac:picMkLst>
            <pc:docMk/>
            <pc:sldMk cId="1635055902" sldId="849"/>
            <ac:picMk id="6" creationId="{2583216E-19CB-48A0-8419-16B15A4850B0}"/>
          </ac:picMkLst>
        </pc:picChg>
        <pc:picChg chg="mod">
          <ac:chgData name="Jodie Walsh2" userId="8f656482-1ee0-4981-a154-9528d7227717" providerId="ADAL" clId="{427A54BA-3AD9-4313-BC96-0DFAF141E5E6}" dt="2020-08-19T14:05:25.219" v="75" actId="1036"/>
          <ac:picMkLst>
            <pc:docMk/>
            <pc:sldMk cId="1635055902" sldId="849"/>
            <ac:picMk id="9" creationId="{CAC1BD7D-4968-4168-8BFE-E8AE03F9F257}"/>
          </ac:picMkLst>
        </pc:picChg>
        <pc:picChg chg="mod">
          <ac:chgData name="Jodie Walsh2" userId="8f656482-1ee0-4981-a154-9528d7227717" providerId="ADAL" clId="{427A54BA-3AD9-4313-BC96-0DFAF141E5E6}" dt="2020-08-19T14:05:25.219" v="75" actId="1036"/>
          <ac:picMkLst>
            <pc:docMk/>
            <pc:sldMk cId="1635055902" sldId="849"/>
            <ac:picMk id="13" creationId="{EC7AFFA9-9CB4-4904-91CB-FA8277FF1C4E}"/>
          </ac:picMkLst>
        </pc:picChg>
      </pc:sldChg>
      <pc:sldChg chg="add">
        <pc:chgData name="Jodie Walsh2" userId="8f656482-1ee0-4981-a154-9528d7227717" providerId="ADAL" clId="{427A54BA-3AD9-4313-BC96-0DFAF141E5E6}" dt="2020-08-19T14:19:15.568" v="97"/>
        <pc:sldMkLst>
          <pc:docMk/>
          <pc:sldMk cId="2633986476" sldId="850"/>
        </pc:sldMkLst>
      </pc:sldChg>
    </pc:docChg>
  </pc:docChgLst>
  <pc:docChgLst>
    <pc:chgData name="Justine Wilson" userId="S::justine.wilson@sja.org.uk::cd635167-bbd3-4a7f-9fa7-49f7026615ce" providerId="AD" clId="Web-{DCA8C194-F828-2EDE-D29D-1AAC0D7503D4}"/>
    <pc:docChg chg="modSld">
      <pc:chgData name="Justine Wilson" userId="S::justine.wilson@sja.org.uk::cd635167-bbd3-4a7f-9fa7-49f7026615ce" providerId="AD" clId="Web-{DCA8C194-F828-2EDE-D29D-1AAC0D7503D4}" dt="2020-10-08T12:44:37.271" v="9" actId="20577"/>
      <pc:docMkLst>
        <pc:docMk/>
      </pc:docMkLst>
      <pc:sldChg chg="modSp">
        <pc:chgData name="Justine Wilson" userId="S::justine.wilson@sja.org.uk::cd635167-bbd3-4a7f-9fa7-49f7026615ce" providerId="AD" clId="Web-{DCA8C194-F828-2EDE-D29D-1AAC0D7503D4}" dt="2020-10-08T12:44:31.380" v="8" actId="20577"/>
        <pc:sldMkLst>
          <pc:docMk/>
          <pc:sldMk cId="881691728" sldId="670"/>
        </pc:sldMkLst>
        <pc:spChg chg="mod">
          <ac:chgData name="Justine Wilson" userId="S::justine.wilson@sja.org.uk::cd635167-bbd3-4a7f-9fa7-49f7026615ce" providerId="AD" clId="Web-{DCA8C194-F828-2EDE-D29D-1AAC0D7503D4}" dt="2020-10-08T12:44:31.380" v="8" actId="20577"/>
          <ac:spMkLst>
            <pc:docMk/>
            <pc:sldMk cId="881691728" sldId="670"/>
            <ac:spMk id="6" creationId="{E688D43A-1EC9-4B1A-913A-FC7235B8599C}"/>
          </ac:spMkLst>
        </pc:spChg>
      </pc:sldChg>
    </pc:docChg>
  </pc:docChgLst>
  <pc:docChgLst>
    <pc:chgData name="Jodie Walsh2" userId="S::jodie.walsh2@sja.org.uk::8f656482-1ee0-4981-a154-9528d7227717" providerId="AD" clId="Web-{FA671491-315E-56E5-D830-35E9D2B724DE}"/>
    <pc:docChg chg="modSld">
      <pc:chgData name="Jodie Walsh2" userId="S::jodie.walsh2@sja.org.uk::8f656482-1ee0-4981-a154-9528d7227717" providerId="AD" clId="Web-{FA671491-315E-56E5-D830-35E9D2B724DE}" dt="2020-02-10T11:43:20.046" v="1"/>
      <pc:docMkLst>
        <pc:docMk/>
      </pc:docMkLst>
      <pc:sldChg chg="modNotes">
        <pc:chgData name="Jodie Walsh2" userId="S::jodie.walsh2@sja.org.uk::8f656482-1ee0-4981-a154-9528d7227717" providerId="AD" clId="Web-{FA671491-315E-56E5-D830-35E9D2B724DE}" dt="2020-02-10T11:43:20.046" v="1"/>
        <pc:sldMkLst>
          <pc:docMk/>
          <pc:sldMk cId="281358155" sldId="656"/>
        </pc:sldMkLst>
      </pc:sldChg>
    </pc:docChg>
  </pc:docChgLst>
  <pc:docChgLst>
    <pc:chgData name="Jodie Walsh2" userId="8f656482-1ee0-4981-a154-9528d7227717" providerId="ADAL" clId="{7A52C2A3-35D5-4D9E-AD85-FAAB56224C05}"/>
    <pc:docChg chg="undo custSel modSld">
      <pc:chgData name="Jodie Walsh2" userId="8f656482-1ee0-4981-a154-9528d7227717" providerId="ADAL" clId="{7A52C2A3-35D5-4D9E-AD85-FAAB56224C05}" dt="2020-10-06T11:04:31.214" v="241" actId="1076"/>
      <pc:docMkLst>
        <pc:docMk/>
      </pc:docMkLst>
      <pc:sldChg chg="addSp delSp modSp mod">
        <pc:chgData name="Jodie Walsh2" userId="8f656482-1ee0-4981-a154-9528d7227717" providerId="ADAL" clId="{7A52C2A3-35D5-4D9E-AD85-FAAB56224C05}" dt="2020-10-06T11:01:58.775" v="193" actId="1037"/>
        <pc:sldMkLst>
          <pc:docMk/>
          <pc:sldMk cId="3468687388" sldId="673"/>
        </pc:sldMkLst>
        <pc:spChg chg="add mod">
          <ac:chgData name="Jodie Walsh2" userId="8f656482-1ee0-4981-a154-9528d7227717" providerId="ADAL" clId="{7A52C2A3-35D5-4D9E-AD85-FAAB56224C05}" dt="2020-10-06T11:00:43.990" v="170" actId="20577"/>
          <ac:spMkLst>
            <pc:docMk/>
            <pc:sldMk cId="3468687388" sldId="673"/>
            <ac:spMk id="16" creationId="{E7B2B6AC-C467-4EED-B83B-7F4E4CAC2943}"/>
          </ac:spMkLst>
        </pc:spChg>
        <pc:picChg chg="add mod">
          <ac:chgData name="Jodie Walsh2" userId="8f656482-1ee0-4981-a154-9528d7227717" providerId="ADAL" clId="{7A52C2A3-35D5-4D9E-AD85-FAAB56224C05}" dt="2020-10-06T10:55:33.087" v="43" actId="1076"/>
          <ac:picMkLst>
            <pc:docMk/>
            <pc:sldMk cId="3468687388" sldId="673"/>
            <ac:picMk id="5" creationId="{184C1455-A3F1-426E-9FD6-86DB6FF1F69D}"/>
          </ac:picMkLst>
        </pc:picChg>
        <pc:picChg chg="add mod">
          <ac:chgData name="Jodie Walsh2" userId="8f656482-1ee0-4981-a154-9528d7227717" providerId="ADAL" clId="{7A52C2A3-35D5-4D9E-AD85-FAAB56224C05}" dt="2020-10-06T10:57:26.587" v="58" actId="1035"/>
          <ac:picMkLst>
            <pc:docMk/>
            <pc:sldMk cId="3468687388" sldId="673"/>
            <ac:picMk id="6" creationId="{82090E84-08D2-4B1C-BEA7-64BB64DAA662}"/>
          </ac:picMkLst>
        </pc:picChg>
        <pc:picChg chg="add mod">
          <ac:chgData name="Jodie Walsh2" userId="8f656482-1ee0-4981-a154-9528d7227717" providerId="ADAL" clId="{7A52C2A3-35D5-4D9E-AD85-FAAB56224C05}" dt="2020-10-06T11:01:58.775" v="193" actId="1037"/>
          <ac:picMkLst>
            <pc:docMk/>
            <pc:sldMk cId="3468687388" sldId="673"/>
            <ac:picMk id="7" creationId="{C1852865-817A-4DCD-8F26-406B50366E8F}"/>
          </ac:picMkLst>
        </pc:picChg>
        <pc:picChg chg="add mod">
          <ac:chgData name="Jodie Walsh2" userId="8f656482-1ee0-4981-a154-9528d7227717" providerId="ADAL" clId="{7A52C2A3-35D5-4D9E-AD85-FAAB56224C05}" dt="2020-10-06T10:57:58.944" v="69" actId="1036"/>
          <ac:picMkLst>
            <pc:docMk/>
            <pc:sldMk cId="3468687388" sldId="673"/>
            <ac:picMk id="9" creationId="{04BABA75-4481-4576-BEB5-694BB189A77F}"/>
          </ac:picMkLst>
        </pc:picChg>
        <pc:picChg chg="add mod">
          <ac:chgData name="Jodie Walsh2" userId="8f656482-1ee0-4981-a154-9528d7227717" providerId="ADAL" clId="{7A52C2A3-35D5-4D9E-AD85-FAAB56224C05}" dt="2020-10-06T10:58:09.038" v="71" actId="1076"/>
          <ac:picMkLst>
            <pc:docMk/>
            <pc:sldMk cId="3468687388" sldId="673"/>
            <ac:picMk id="10" creationId="{97C6FCF3-903D-4E92-BA9D-8F1E12297B0E}"/>
          </ac:picMkLst>
        </pc:picChg>
        <pc:picChg chg="add mod">
          <ac:chgData name="Jodie Walsh2" userId="8f656482-1ee0-4981-a154-9528d7227717" providerId="ADAL" clId="{7A52C2A3-35D5-4D9E-AD85-FAAB56224C05}" dt="2020-10-06T10:58:26.399" v="80" actId="1076"/>
          <ac:picMkLst>
            <pc:docMk/>
            <pc:sldMk cId="3468687388" sldId="673"/>
            <ac:picMk id="11" creationId="{C7500C90-D67C-460E-B26C-5DE1CFF6495A}"/>
          </ac:picMkLst>
        </pc:picChg>
        <pc:picChg chg="add del mod">
          <ac:chgData name="Jodie Walsh2" userId="8f656482-1ee0-4981-a154-9528d7227717" providerId="ADAL" clId="{7A52C2A3-35D5-4D9E-AD85-FAAB56224C05}" dt="2020-10-06T10:58:33.902" v="82"/>
          <ac:picMkLst>
            <pc:docMk/>
            <pc:sldMk cId="3468687388" sldId="673"/>
            <ac:picMk id="12" creationId="{052CE52D-D98F-4732-A0DB-2F28F27E6DF1}"/>
          </ac:picMkLst>
        </pc:picChg>
        <pc:picChg chg="add mod">
          <ac:chgData name="Jodie Walsh2" userId="8f656482-1ee0-4981-a154-9528d7227717" providerId="ADAL" clId="{7A52C2A3-35D5-4D9E-AD85-FAAB56224C05}" dt="2020-10-06T10:58:45.287" v="89" actId="1037"/>
          <ac:picMkLst>
            <pc:docMk/>
            <pc:sldMk cId="3468687388" sldId="673"/>
            <ac:picMk id="13" creationId="{73BF5A3E-9052-4657-BAED-4E8E04678AA4}"/>
          </ac:picMkLst>
        </pc:picChg>
        <pc:picChg chg="add del mod">
          <ac:chgData name="Jodie Walsh2" userId="8f656482-1ee0-4981-a154-9528d7227717" providerId="ADAL" clId="{7A52C2A3-35D5-4D9E-AD85-FAAB56224C05}" dt="2020-10-06T10:59:02.257" v="99"/>
          <ac:picMkLst>
            <pc:docMk/>
            <pc:sldMk cId="3468687388" sldId="673"/>
            <ac:picMk id="14" creationId="{C96BAE86-31BE-4078-BE00-3D70B0F7C5C8}"/>
          </ac:picMkLst>
        </pc:picChg>
        <pc:picChg chg="add mod">
          <ac:chgData name="Jodie Walsh2" userId="8f656482-1ee0-4981-a154-9528d7227717" providerId="ADAL" clId="{7A52C2A3-35D5-4D9E-AD85-FAAB56224C05}" dt="2020-10-06T10:59:11.411" v="104" actId="1036"/>
          <ac:picMkLst>
            <pc:docMk/>
            <pc:sldMk cId="3468687388" sldId="673"/>
            <ac:picMk id="15" creationId="{A0CB8E76-1005-4A4E-A78F-1D02DF3F8C43}"/>
          </ac:picMkLst>
        </pc:picChg>
        <pc:picChg chg="add del mod">
          <ac:chgData name="Jodie Walsh2" userId="8f656482-1ee0-4981-a154-9528d7227717" providerId="ADAL" clId="{7A52C2A3-35D5-4D9E-AD85-FAAB56224C05}" dt="2020-10-06T11:00:58.705" v="173" actId="478"/>
          <ac:picMkLst>
            <pc:docMk/>
            <pc:sldMk cId="3468687388" sldId="673"/>
            <ac:picMk id="17" creationId="{32A5256A-EDE9-4A78-890E-7E8DD8F6F13D}"/>
          </ac:picMkLst>
        </pc:picChg>
      </pc:sldChg>
      <pc:sldChg chg="addSp modSp mod">
        <pc:chgData name="Jodie Walsh2" userId="8f656482-1ee0-4981-a154-9528d7227717" providerId="ADAL" clId="{7A52C2A3-35D5-4D9E-AD85-FAAB56224C05}" dt="2020-10-06T11:04:31.214" v="241" actId="1076"/>
        <pc:sldMkLst>
          <pc:docMk/>
          <pc:sldMk cId="2223014403" sldId="678"/>
        </pc:sldMkLst>
        <pc:spChg chg="add mod">
          <ac:chgData name="Jodie Walsh2" userId="8f656482-1ee0-4981-a154-9528d7227717" providerId="ADAL" clId="{7A52C2A3-35D5-4D9E-AD85-FAAB56224C05}" dt="2020-10-06T11:04:31.214" v="241" actId="1076"/>
          <ac:spMkLst>
            <pc:docMk/>
            <pc:sldMk cId="2223014403" sldId="678"/>
            <ac:spMk id="14" creationId="{E006C7D6-D9DC-4D56-B375-7FD780151796}"/>
          </ac:spMkLst>
        </pc:spChg>
        <pc:picChg chg="add mod">
          <ac:chgData name="Jodie Walsh2" userId="8f656482-1ee0-4981-a154-9528d7227717" providerId="ADAL" clId="{7A52C2A3-35D5-4D9E-AD85-FAAB56224C05}" dt="2020-10-06T11:01:41.536" v="184" actId="1037"/>
          <ac:picMkLst>
            <pc:docMk/>
            <pc:sldMk cId="2223014403" sldId="678"/>
            <ac:picMk id="5" creationId="{394F5550-4A9C-44C4-B52B-3B32621C4B44}"/>
          </ac:picMkLst>
        </pc:picChg>
        <pc:picChg chg="mod">
          <ac:chgData name="Jodie Walsh2" userId="8f656482-1ee0-4981-a154-9528d7227717" providerId="ADAL" clId="{7A52C2A3-35D5-4D9E-AD85-FAAB56224C05}" dt="2020-10-06T11:01:34.197" v="177" actId="1076"/>
          <ac:picMkLst>
            <pc:docMk/>
            <pc:sldMk cId="2223014403" sldId="678"/>
            <ac:picMk id="6" creationId="{5245314B-07FA-4D49-9EBC-103B796BF536}"/>
          </ac:picMkLst>
        </pc:picChg>
        <pc:picChg chg="add mod">
          <ac:chgData name="Jodie Walsh2" userId="8f656482-1ee0-4981-a154-9528d7227717" providerId="ADAL" clId="{7A52C2A3-35D5-4D9E-AD85-FAAB56224C05}" dt="2020-10-06T11:02:25.853" v="195" actId="1076"/>
          <ac:picMkLst>
            <pc:docMk/>
            <pc:sldMk cId="2223014403" sldId="678"/>
            <ac:picMk id="7" creationId="{361AB652-3BCE-4EC6-91C5-DE3993D73669}"/>
          </ac:picMkLst>
        </pc:picChg>
        <pc:picChg chg="add mod">
          <ac:chgData name="Jodie Walsh2" userId="8f656482-1ee0-4981-a154-9528d7227717" providerId="ADAL" clId="{7A52C2A3-35D5-4D9E-AD85-FAAB56224C05}" dt="2020-10-06T11:02:44.101" v="203" actId="1035"/>
          <ac:picMkLst>
            <pc:docMk/>
            <pc:sldMk cId="2223014403" sldId="678"/>
            <ac:picMk id="8" creationId="{C10DF4BB-EEFA-49A1-BCDD-45EE08FAD7A0}"/>
          </ac:picMkLst>
        </pc:picChg>
        <pc:picChg chg="add mod">
          <ac:chgData name="Jodie Walsh2" userId="8f656482-1ee0-4981-a154-9528d7227717" providerId="ADAL" clId="{7A52C2A3-35D5-4D9E-AD85-FAAB56224C05}" dt="2020-10-06T11:03:02.744" v="207" actId="1037"/>
          <ac:picMkLst>
            <pc:docMk/>
            <pc:sldMk cId="2223014403" sldId="678"/>
            <ac:picMk id="9" creationId="{40C44682-311B-4761-9817-2A481E8D7742}"/>
          </ac:picMkLst>
        </pc:picChg>
        <pc:picChg chg="add mod">
          <ac:chgData name="Jodie Walsh2" userId="8f656482-1ee0-4981-a154-9528d7227717" providerId="ADAL" clId="{7A52C2A3-35D5-4D9E-AD85-FAAB56224C05}" dt="2020-10-06T11:03:14.565" v="218" actId="1035"/>
          <ac:picMkLst>
            <pc:docMk/>
            <pc:sldMk cId="2223014403" sldId="678"/>
            <ac:picMk id="10" creationId="{3AECECBE-594F-4A33-A963-529ECDF644E8}"/>
          </ac:picMkLst>
        </pc:picChg>
        <pc:picChg chg="add mod">
          <ac:chgData name="Jodie Walsh2" userId="8f656482-1ee0-4981-a154-9528d7227717" providerId="ADAL" clId="{7A52C2A3-35D5-4D9E-AD85-FAAB56224C05}" dt="2020-10-06T11:03:31.017" v="223" actId="1035"/>
          <ac:picMkLst>
            <pc:docMk/>
            <pc:sldMk cId="2223014403" sldId="678"/>
            <ac:picMk id="11" creationId="{E566BF3E-C8F5-42AF-8EF1-35E9A39DE206}"/>
          </ac:picMkLst>
        </pc:picChg>
        <pc:picChg chg="add mod">
          <ac:chgData name="Jodie Walsh2" userId="8f656482-1ee0-4981-a154-9528d7227717" providerId="ADAL" clId="{7A52C2A3-35D5-4D9E-AD85-FAAB56224C05}" dt="2020-10-06T11:03:43.973" v="229" actId="1076"/>
          <ac:picMkLst>
            <pc:docMk/>
            <pc:sldMk cId="2223014403" sldId="678"/>
            <ac:picMk id="12" creationId="{F3C14007-E3F9-49A5-8D50-AE606B5647E4}"/>
          </ac:picMkLst>
        </pc:picChg>
        <pc:picChg chg="add mod">
          <ac:chgData name="Jodie Walsh2" userId="8f656482-1ee0-4981-a154-9528d7227717" providerId="ADAL" clId="{7A52C2A3-35D5-4D9E-AD85-FAAB56224C05}" dt="2020-10-06T11:04:03.321" v="239" actId="1036"/>
          <ac:picMkLst>
            <pc:docMk/>
            <pc:sldMk cId="2223014403" sldId="678"/>
            <ac:picMk id="13" creationId="{B886591B-7384-4ED7-998B-DFCEFB0C7D25}"/>
          </ac:picMkLst>
        </pc:picChg>
      </pc:sldChg>
      <pc:sldChg chg="addSp delSp modSp mod">
        <pc:chgData name="Jodie Walsh2" userId="8f656482-1ee0-4981-a154-9528d7227717" providerId="ADAL" clId="{7A52C2A3-35D5-4D9E-AD85-FAAB56224C05}" dt="2020-10-06T10:54:26.766" v="39" actId="1076"/>
        <pc:sldMkLst>
          <pc:docMk/>
          <pc:sldMk cId="2251692319" sldId="761"/>
        </pc:sldMkLst>
        <pc:spChg chg="del">
          <ac:chgData name="Jodie Walsh2" userId="8f656482-1ee0-4981-a154-9528d7227717" providerId="ADAL" clId="{7A52C2A3-35D5-4D9E-AD85-FAAB56224C05}" dt="2020-10-06T10:54:18.006" v="35" actId="478"/>
          <ac:spMkLst>
            <pc:docMk/>
            <pc:sldMk cId="2251692319" sldId="761"/>
            <ac:spMk id="14" creationId="{25C6A759-DEED-400C-A9F0-6FE3FD1FB3DC}"/>
          </ac:spMkLst>
        </pc:spChg>
        <pc:spChg chg="add mod">
          <ac:chgData name="Jodie Walsh2" userId="8f656482-1ee0-4981-a154-9528d7227717" providerId="ADAL" clId="{7A52C2A3-35D5-4D9E-AD85-FAAB56224C05}" dt="2020-10-06T10:54:26.766" v="39" actId="1076"/>
          <ac:spMkLst>
            <pc:docMk/>
            <pc:sldMk cId="2251692319" sldId="761"/>
            <ac:spMk id="16" creationId="{58991D39-6281-49CD-9495-163F28E11CFE}"/>
          </ac:spMkLst>
        </pc:spChg>
      </pc:sldChg>
      <pc:sldChg chg="addSp delSp modSp mod">
        <pc:chgData name="Jodie Walsh2" userId="8f656482-1ee0-4981-a154-9528d7227717" providerId="ADAL" clId="{7A52C2A3-35D5-4D9E-AD85-FAAB56224C05}" dt="2020-10-06T10:54:10.934" v="34" actId="1076"/>
        <pc:sldMkLst>
          <pc:docMk/>
          <pc:sldMk cId="1635055902" sldId="849"/>
        </pc:sldMkLst>
        <pc:spChg chg="del">
          <ac:chgData name="Jodie Walsh2" userId="8f656482-1ee0-4981-a154-9528d7227717" providerId="ADAL" clId="{7A52C2A3-35D5-4D9E-AD85-FAAB56224C05}" dt="2020-10-06T10:54:03.518" v="29" actId="478"/>
          <ac:spMkLst>
            <pc:docMk/>
            <pc:sldMk cId="1635055902" sldId="849"/>
            <ac:spMk id="14" creationId="{25C6A759-DEED-400C-A9F0-6FE3FD1FB3DC}"/>
          </ac:spMkLst>
        </pc:spChg>
        <pc:spChg chg="add mod">
          <ac:chgData name="Jodie Walsh2" userId="8f656482-1ee0-4981-a154-9528d7227717" providerId="ADAL" clId="{7A52C2A3-35D5-4D9E-AD85-FAAB56224C05}" dt="2020-10-06T10:54:10.934" v="34" actId="1076"/>
          <ac:spMkLst>
            <pc:docMk/>
            <pc:sldMk cId="1635055902" sldId="849"/>
            <ac:spMk id="28" creationId="{D4CEDFDF-0D4D-4EEE-9AAE-7255652A3E0D}"/>
          </ac:spMkLst>
        </pc:spChg>
        <pc:spChg chg="mod">
          <ac:chgData name="Jodie Walsh2" userId="8f656482-1ee0-4981-a154-9528d7227717" providerId="ADAL" clId="{7A52C2A3-35D5-4D9E-AD85-FAAB56224C05}" dt="2020-10-06T10:53:50.776" v="28" actId="14100"/>
          <ac:spMkLst>
            <pc:docMk/>
            <pc:sldMk cId="1635055902" sldId="849"/>
            <ac:spMk id="35" creationId="{3A64EB6F-4FB7-4293-929B-E90280B98259}"/>
          </ac:spMkLst>
        </pc:spChg>
        <pc:picChg chg="mod">
          <ac:chgData name="Jodie Walsh2" userId="8f656482-1ee0-4981-a154-9528d7227717" providerId="ADAL" clId="{7A52C2A3-35D5-4D9E-AD85-FAAB56224C05}" dt="2020-10-02T13:29:05.781" v="4" actId="14100"/>
          <ac:picMkLst>
            <pc:docMk/>
            <pc:sldMk cId="1635055902" sldId="849"/>
            <ac:picMk id="9" creationId="{CAC1BD7D-4968-4168-8BFE-E8AE03F9F257}"/>
          </ac:picMkLst>
        </pc:picChg>
        <pc:picChg chg="add del mod">
          <ac:chgData name="Jodie Walsh2" userId="8f656482-1ee0-4981-a154-9528d7227717" providerId="ADAL" clId="{7A52C2A3-35D5-4D9E-AD85-FAAB56224C05}" dt="2020-10-02T13:44:56.675" v="26" actId="478"/>
          <ac:picMkLst>
            <pc:docMk/>
            <pc:sldMk cId="1635055902" sldId="849"/>
            <ac:picMk id="28" creationId="{5A7DD92C-1147-4875-BF77-529E54C1F1EA}"/>
          </ac:picMkLst>
        </pc:picChg>
        <pc:picChg chg="add del mod">
          <ac:chgData name="Jodie Walsh2" userId="8f656482-1ee0-4981-a154-9528d7227717" providerId="ADAL" clId="{7A52C2A3-35D5-4D9E-AD85-FAAB56224C05}" dt="2020-10-02T13:44:58.691" v="27" actId="478"/>
          <ac:picMkLst>
            <pc:docMk/>
            <pc:sldMk cId="1635055902" sldId="849"/>
            <ac:picMk id="29" creationId="{7FBA2BD6-1728-430C-BA17-FE9086AAA53E}"/>
          </ac:picMkLst>
        </pc:picChg>
      </pc:sldChg>
    </pc:docChg>
  </pc:docChgLst>
  <pc:docChgLst>
    <pc:chgData name="Sam Garnham" userId="ba4a3023-469b-47da-9b56-135bbb92583d" providerId="ADAL" clId="{A48FFE9C-FBA8-4280-9690-89B648CEC782}"/>
    <pc:docChg chg="custSel delSld modSld">
      <pc:chgData name="Sam Garnham" userId="ba4a3023-469b-47da-9b56-135bbb92583d" providerId="ADAL" clId="{A48FFE9C-FBA8-4280-9690-89B648CEC782}" dt="2020-03-19T14:31:54.281" v="10" actId="27636"/>
      <pc:docMkLst>
        <pc:docMk/>
      </pc:docMkLst>
      <pc:sldChg chg="del">
        <pc:chgData name="Sam Garnham" userId="ba4a3023-469b-47da-9b56-135bbb92583d" providerId="ADAL" clId="{A48FFE9C-FBA8-4280-9690-89B648CEC782}" dt="2020-03-17T12:50:02.563" v="7" actId="2696"/>
        <pc:sldMkLst>
          <pc:docMk/>
          <pc:sldMk cId="3507383715" sldId="398"/>
        </pc:sldMkLst>
      </pc:sldChg>
      <pc:sldChg chg="modSp del">
        <pc:chgData name="Sam Garnham" userId="ba4a3023-469b-47da-9b56-135bbb92583d" providerId="ADAL" clId="{A48FFE9C-FBA8-4280-9690-89B648CEC782}" dt="2020-03-19T14:31:43.908" v="9" actId="2696"/>
        <pc:sldMkLst>
          <pc:docMk/>
          <pc:sldMk cId="2689105831" sldId="757"/>
        </pc:sldMkLst>
        <pc:picChg chg="mod">
          <ac:chgData name="Sam Garnham" userId="ba4a3023-469b-47da-9b56-135bbb92583d" providerId="ADAL" clId="{A48FFE9C-FBA8-4280-9690-89B648CEC782}" dt="2020-03-10T13:47:39.963" v="1" actId="1076"/>
          <ac:picMkLst>
            <pc:docMk/>
            <pc:sldMk cId="2689105831" sldId="757"/>
            <ac:picMk id="9" creationId="{CAC1BD7D-4968-4168-8BFE-E8AE03F9F257}"/>
          </ac:picMkLst>
        </pc:picChg>
      </pc:sldChg>
      <pc:sldChg chg="modNotesTx">
        <pc:chgData name="Sam Garnham" userId="ba4a3023-469b-47da-9b56-135bbb92583d" providerId="ADAL" clId="{A48FFE9C-FBA8-4280-9690-89B648CEC782}" dt="2020-03-10T13:49:30.992" v="6" actId="20577"/>
        <pc:sldMkLst>
          <pc:docMk/>
          <pc:sldMk cId="2251692319" sldId="761"/>
        </pc:sldMkLst>
      </pc:sldChg>
      <pc:sldChg chg="modNotesTx">
        <pc:chgData name="Sam Garnham" userId="ba4a3023-469b-47da-9b56-135bbb92583d" providerId="ADAL" clId="{A48FFE9C-FBA8-4280-9690-89B648CEC782}" dt="2020-03-10T13:49:22.086" v="5" actId="20577"/>
        <pc:sldMkLst>
          <pc:docMk/>
          <pc:sldMk cId="583433653" sldId="762"/>
        </pc:sldMkLst>
      </pc:sldChg>
      <pc:sldChg chg="modNotesTx">
        <pc:chgData name="Sam Garnham" userId="ba4a3023-469b-47da-9b56-135bbb92583d" providerId="ADAL" clId="{A48FFE9C-FBA8-4280-9690-89B648CEC782}" dt="2020-03-10T13:49:11.113" v="4" actId="20577"/>
        <pc:sldMkLst>
          <pc:docMk/>
          <pc:sldMk cId="3379337109" sldId="763"/>
        </pc:sldMkLst>
      </pc:sldChg>
      <pc:sldChg chg="modSp">
        <pc:chgData name="Sam Garnham" userId="ba4a3023-469b-47da-9b56-135bbb92583d" providerId="ADAL" clId="{A48FFE9C-FBA8-4280-9690-89B648CEC782}" dt="2020-03-19T14:31:54.281" v="10" actId="27636"/>
        <pc:sldMkLst>
          <pc:docMk/>
          <pc:sldMk cId="1635055902" sldId="849"/>
        </pc:sldMkLst>
        <pc:spChg chg="mod">
          <ac:chgData name="Sam Garnham" userId="ba4a3023-469b-47da-9b56-135bbb92583d" providerId="ADAL" clId="{A48FFE9C-FBA8-4280-9690-89B648CEC782}" dt="2020-03-19T14:31:54.281" v="10" actId="27636"/>
          <ac:spMkLst>
            <pc:docMk/>
            <pc:sldMk cId="1635055902" sldId="849"/>
            <ac:spMk id="27" creationId="{F7D5598F-EFC1-4782-86FE-73B6A821E7B9}"/>
          </ac:spMkLst>
        </pc:spChg>
      </pc:sldChg>
      <pc:sldMasterChg chg="delSldLayout">
        <pc:chgData name="Sam Garnham" userId="ba4a3023-469b-47da-9b56-135bbb92583d" providerId="ADAL" clId="{A48FFE9C-FBA8-4280-9690-89B648CEC782}" dt="2020-03-10T13:48:28.323" v="3" actId="2696"/>
        <pc:sldMasterMkLst>
          <pc:docMk/>
          <pc:sldMasterMk cId="342227967" sldId="2147483648"/>
        </pc:sldMasterMkLst>
        <pc:sldLayoutChg chg="del">
          <pc:chgData name="Sam Garnham" userId="ba4a3023-469b-47da-9b56-135bbb92583d" providerId="ADAL" clId="{A48FFE9C-FBA8-4280-9690-89B648CEC782}" dt="2020-03-10T13:48:28.323" v="3" actId="2696"/>
          <pc:sldLayoutMkLst>
            <pc:docMk/>
            <pc:sldMasterMk cId="342227967" sldId="2147483648"/>
            <pc:sldLayoutMk cId="1457117892" sldId="2147483667"/>
          </pc:sldLayoutMkLst>
        </pc:sldLayoutChg>
      </pc:sldMasterChg>
      <pc:sldMasterChg chg="delSldLayout">
        <pc:chgData name="Sam Garnham" userId="ba4a3023-469b-47da-9b56-135bbb92583d" providerId="ADAL" clId="{A48FFE9C-FBA8-4280-9690-89B648CEC782}" dt="2020-03-17T12:50:02.563" v="8" actId="2696"/>
        <pc:sldMasterMkLst>
          <pc:docMk/>
          <pc:sldMasterMk cId="1199945205" sldId="2147483667"/>
        </pc:sldMasterMkLst>
        <pc:sldLayoutChg chg="del">
          <pc:chgData name="Sam Garnham" userId="ba4a3023-469b-47da-9b56-135bbb92583d" providerId="ADAL" clId="{A48FFE9C-FBA8-4280-9690-89B648CEC782}" dt="2020-03-17T12:50:02.563" v="8" actId="2696"/>
          <pc:sldLayoutMkLst>
            <pc:docMk/>
            <pc:sldMasterMk cId="1199945205" sldId="2147483667"/>
            <pc:sldLayoutMk cId="1158168100" sldId="2147483681"/>
          </pc:sldLayoutMkLst>
        </pc:sldLayoutChg>
      </pc:sldMasterChg>
    </pc:docChg>
  </pc:docChgLst>
  <pc:docChgLst>
    <pc:chgData name="Beth Elger" userId="S::beth.elger@sja.org.uk::bf3d7bc8-8abc-424a-96ba-25300c385cd3" providerId="AD" clId="Web-{16FF41D4-610A-A88B-E34A-3323CC6E9D7C}"/>
    <pc:docChg chg="modSld">
      <pc:chgData name="Beth Elger" userId="S::beth.elger@sja.org.uk::bf3d7bc8-8abc-424a-96ba-25300c385cd3" providerId="AD" clId="Web-{16FF41D4-610A-A88B-E34A-3323CC6E9D7C}" dt="2020-03-03T12:04:24.276" v="45" actId="1076"/>
      <pc:docMkLst>
        <pc:docMk/>
      </pc:docMkLst>
      <pc:sldChg chg="modSp">
        <pc:chgData name="Beth Elger" userId="S::beth.elger@sja.org.uk::bf3d7bc8-8abc-424a-96ba-25300c385cd3" providerId="AD" clId="Web-{16FF41D4-610A-A88B-E34A-3323CC6E9D7C}" dt="2020-03-03T12:04:24.276" v="45" actId="1076"/>
        <pc:sldMkLst>
          <pc:docMk/>
          <pc:sldMk cId="731881050" sldId="648"/>
        </pc:sldMkLst>
        <pc:spChg chg="mod">
          <ac:chgData name="Beth Elger" userId="S::beth.elger@sja.org.uk::bf3d7bc8-8abc-424a-96ba-25300c385cd3" providerId="AD" clId="Web-{16FF41D4-610A-A88B-E34A-3323CC6E9D7C}" dt="2020-03-03T12:04:24.276" v="45" actId="1076"/>
          <ac:spMkLst>
            <pc:docMk/>
            <pc:sldMk cId="731881050" sldId="648"/>
            <ac:spMk id="8" creationId="{01437B09-5A9A-4A61-B863-232D111C94C0}"/>
          </ac:spMkLst>
        </pc:spChg>
      </pc:sldChg>
    </pc:docChg>
  </pc:docChgLst>
  <pc:docChgLst>
    <pc:chgData name="Justine Wilson" userId="S::justine.wilson@sja.org.uk::cd635167-bbd3-4a7f-9fa7-49f7026615ce" providerId="AD" clId="Web-{F156A55F-353E-4522-A712-14A47532D0CD}"/>
    <pc:docChg chg="modSld">
      <pc:chgData name="Justine Wilson" userId="S::justine.wilson@sja.org.uk::cd635167-bbd3-4a7f-9fa7-49f7026615ce" providerId="AD" clId="Web-{F156A55F-353E-4522-A712-14A47532D0CD}" dt="2020-08-26T12:47:19.241" v="25" actId="20577"/>
      <pc:docMkLst>
        <pc:docMk/>
      </pc:docMkLst>
      <pc:sldChg chg="modSp">
        <pc:chgData name="Justine Wilson" userId="S::justine.wilson@sja.org.uk::cd635167-bbd3-4a7f-9fa7-49f7026615ce" providerId="AD" clId="Web-{F156A55F-353E-4522-A712-14A47532D0CD}" dt="2020-08-26T12:47:19.241" v="24" actId="20577"/>
        <pc:sldMkLst>
          <pc:docMk/>
          <pc:sldMk cId="1517119653" sldId="667"/>
        </pc:sldMkLst>
        <pc:spChg chg="mod">
          <ac:chgData name="Justine Wilson" userId="S::justine.wilson@sja.org.uk::cd635167-bbd3-4a7f-9fa7-49f7026615ce" providerId="AD" clId="Web-{F156A55F-353E-4522-A712-14A47532D0CD}" dt="2020-08-26T12:47:19.241" v="24" actId="20577"/>
          <ac:spMkLst>
            <pc:docMk/>
            <pc:sldMk cId="1517119653" sldId="667"/>
            <ac:spMk id="4" creationId="{3D431E86-543A-4306-9328-C4465BD3B8BB}"/>
          </ac:spMkLst>
        </pc:spChg>
      </pc:sldChg>
    </pc:docChg>
  </pc:docChgLst>
  <pc:docChgLst>
    <pc:chgData name="Jodie Walsh2" userId="S::jodie.walsh2@sja.org.uk::8f656482-1ee0-4981-a154-9528d7227717" providerId="AD" clId="Web-{999E3361-E171-43DC-AA62-7B1E4F329FEF}"/>
    <pc:docChg chg="modSld">
      <pc:chgData name="Jodie Walsh2" userId="S::jodie.walsh2@sja.org.uk::8f656482-1ee0-4981-a154-9528d7227717" providerId="AD" clId="Web-{999E3361-E171-43DC-AA62-7B1E4F329FEF}" dt="2020-08-26T12:36:28.599" v="1"/>
      <pc:docMkLst>
        <pc:docMk/>
      </pc:docMkLst>
      <pc:sldChg chg="addSp delSp modSp">
        <pc:chgData name="Jodie Walsh2" userId="S::jodie.walsh2@sja.org.uk::8f656482-1ee0-4981-a154-9528d7227717" providerId="AD" clId="Web-{999E3361-E171-43DC-AA62-7B1E4F329FEF}" dt="2020-08-26T12:36:28.599" v="1"/>
        <pc:sldMkLst>
          <pc:docMk/>
          <pc:sldMk cId="2633986476" sldId="850"/>
        </pc:sldMkLst>
        <pc:picChg chg="add del mod">
          <ac:chgData name="Jodie Walsh2" userId="S::jodie.walsh2@sja.org.uk::8f656482-1ee0-4981-a154-9528d7227717" providerId="AD" clId="Web-{999E3361-E171-43DC-AA62-7B1E4F329FEF}" dt="2020-08-26T12:36:28.599" v="1"/>
          <ac:picMkLst>
            <pc:docMk/>
            <pc:sldMk cId="2633986476" sldId="850"/>
            <ac:picMk id="2" creationId="{BFA11E54-AF4D-42E5-B5FC-F2DF6D5CCAA4}"/>
          </ac:picMkLst>
        </pc:picChg>
      </pc:sldChg>
    </pc:docChg>
  </pc:docChgLst>
  <pc:docChgLst>
    <pc:chgData name="Jodie Walsh2" userId="8f656482-1ee0-4981-a154-9528d7227717" providerId="ADAL" clId="{CEE9E5EB-E9CC-4A69-99D8-213469D196A2}"/>
    <pc:docChg chg="addSld delSld modSld">
      <pc:chgData name="Jodie Walsh2" userId="8f656482-1ee0-4981-a154-9528d7227717" providerId="ADAL" clId="{CEE9E5EB-E9CC-4A69-99D8-213469D196A2}" dt="2021-03-01T13:37:03.413" v="3" actId="47"/>
      <pc:docMkLst>
        <pc:docMk/>
      </pc:docMkLst>
      <pc:sldChg chg="add del">
        <pc:chgData name="Jodie Walsh2" userId="8f656482-1ee0-4981-a154-9528d7227717" providerId="ADAL" clId="{CEE9E5EB-E9CC-4A69-99D8-213469D196A2}" dt="2021-03-01T13:37:03.413" v="3" actId="47"/>
        <pc:sldMkLst>
          <pc:docMk/>
          <pc:sldMk cId="183045650" sldId="766"/>
        </pc:sldMkLst>
      </pc:sldChg>
      <pc:sldChg chg="del">
        <pc:chgData name="Jodie Walsh2" userId="8f656482-1ee0-4981-a154-9528d7227717" providerId="ADAL" clId="{CEE9E5EB-E9CC-4A69-99D8-213469D196A2}" dt="2021-03-01T13:35:35.519" v="1" actId="47"/>
        <pc:sldMkLst>
          <pc:docMk/>
          <pc:sldMk cId="2975230176" sldId="852"/>
        </pc:sldMkLst>
      </pc:sldChg>
      <pc:sldChg chg="add">
        <pc:chgData name="Jodie Walsh2" userId="8f656482-1ee0-4981-a154-9528d7227717" providerId="ADAL" clId="{CEE9E5EB-E9CC-4A69-99D8-213469D196A2}" dt="2021-03-01T13:37:01.360" v="2"/>
        <pc:sldMkLst>
          <pc:docMk/>
          <pc:sldMk cId="4242711996" sldId="856"/>
        </pc:sldMkLst>
      </pc:sldChg>
    </pc:docChg>
  </pc:docChgLst>
  <pc:docChgLst>
    <pc:chgData name="Jodie Walsh2" userId="8f656482-1ee0-4981-a154-9528d7227717" providerId="ADAL" clId="{67AE6B2D-A302-418B-8682-1EE5B2071493}"/>
    <pc:docChg chg="custSel addSld delSld modSld">
      <pc:chgData name="Jodie Walsh2" userId="8f656482-1ee0-4981-a154-9528d7227717" providerId="ADAL" clId="{67AE6B2D-A302-418B-8682-1EE5B2071493}" dt="2021-02-26T09:35:50.253" v="12" actId="20577"/>
      <pc:docMkLst>
        <pc:docMk/>
      </pc:docMkLst>
      <pc:sldChg chg="del">
        <pc:chgData name="Jodie Walsh2" userId="8f656482-1ee0-4981-a154-9528d7227717" providerId="ADAL" clId="{67AE6B2D-A302-418B-8682-1EE5B2071493}" dt="2021-02-26T09:33:49.884" v="5" actId="47"/>
        <pc:sldMkLst>
          <pc:docMk/>
          <pc:sldMk cId="731881050" sldId="648"/>
        </pc:sldMkLst>
      </pc:sldChg>
      <pc:sldChg chg="addSp modSp">
        <pc:chgData name="Jodie Walsh2" userId="8f656482-1ee0-4981-a154-9528d7227717" providerId="ADAL" clId="{67AE6B2D-A302-418B-8682-1EE5B2071493}" dt="2021-02-25T13:08:43.225" v="1"/>
        <pc:sldMkLst>
          <pc:docMk/>
          <pc:sldMk cId="3199948157" sldId="652"/>
        </pc:sldMkLst>
        <pc:picChg chg="add mod">
          <ac:chgData name="Jodie Walsh2" userId="8f656482-1ee0-4981-a154-9528d7227717" providerId="ADAL" clId="{67AE6B2D-A302-418B-8682-1EE5B2071493}" dt="2021-02-25T13:08:43.225" v="1"/>
          <ac:picMkLst>
            <pc:docMk/>
            <pc:sldMk cId="3199948157" sldId="652"/>
            <ac:picMk id="10" creationId="{08E91C0C-9D91-4DC6-8FC4-1B252ACE23E3}"/>
          </ac:picMkLst>
        </pc:picChg>
      </pc:sldChg>
      <pc:sldChg chg="del">
        <pc:chgData name="Jodie Walsh2" userId="8f656482-1ee0-4981-a154-9528d7227717" providerId="ADAL" clId="{67AE6B2D-A302-418B-8682-1EE5B2071493}" dt="2021-02-26T09:34:33.549" v="8" actId="47"/>
        <pc:sldMkLst>
          <pc:docMk/>
          <pc:sldMk cId="1347255817" sldId="668"/>
        </pc:sldMkLst>
      </pc:sldChg>
      <pc:sldChg chg="del">
        <pc:chgData name="Jodie Walsh2" userId="8f656482-1ee0-4981-a154-9528d7227717" providerId="ADAL" clId="{67AE6B2D-A302-418B-8682-1EE5B2071493}" dt="2021-02-26T09:34:43.527" v="10" actId="47"/>
        <pc:sldMkLst>
          <pc:docMk/>
          <pc:sldMk cId="881691728" sldId="670"/>
        </pc:sldMkLst>
      </pc:sldChg>
      <pc:sldChg chg="modSp add mod">
        <pc:chgData name="Jodie Walsh2" userId="8f656482-1ee0-4981-a154-9528d7227717" providerId="ADAL" clId="{67AE6B2D-A302-418B-8682-1EE5B2071493}" dt="2021-02-26T09:35:50.253" v="12" actId="20577"/>
        <pc:sldMkLst>
          <pc:docMk/>
          <pc:sldMk cId="1172592854" sldId="671"/>
        </pc:sldMkLst>
        <pc:spChg chg="mod">
          <ac:chgData name="Jodie Walsh2" userId="8f656482-1ee0-4981-a154-9528d7227717" providerId="ADAL" clId="{67AE6B2D-A302-418B-8682-1EE5B2071493}" dt="2021-02-26T09:35:50.253" v="12" actId="20577"/>
          <ac:spMkLst>
            <pc:docMk/>
            <pc:sldMk cId="1172592854" sldId="671"/>
            <ac:spMk id="2" creationId="{F049EAF1-D2AD-426D-9828-962630167F99}"/>
          </ac:spMkLst>
        </pc:spChg>
      </pc:sldChg>
      <pc:sldChg chg="modSp mod">
        <pc:chgData name="Jodie Walsh2" userId="8f656482-1ee0-4981-a154-9528d7227717" providerId="ADAL" clId="{67AE6B2D-A302-418B-8682-1EE5B2071493}" dt="2021-02-25T13:19:59.189" v="3" actId="1036"/>
        <pc:sldMkLst>
          <pc:docMk/>
          <pc:sldMk cId="75364185" sldId="847"/>
        </pc:sldMkLst>
        <pc:spChg chg="mod">
          <ac:chgData name="Jodie Walsh2" userId="8f656482-1ee0-4981-a154-9528d7227717" providerId="ADAL" clId="{67AE6B2D-A302-418B-8682-1EE5B2071493}" dt="2021-02-25T13:19:59.189" v="3" actId="1036"/>
          <ac:spMkLst>
            <pc:docMk/>
            <pc:sldMk cId="75364185" sldId="847"/>
            <ac:spMk id="19" creationId="{1916AA8F-DD0B-4E58-A35C-40709AA92A86}"/>
          </ac:spMkLst>
        </pc:spChg>
      </pc:sldChg>
      <pc:sldChg chg="delSp mod">
        <pc:chgData name="Jodie Walsh2" userId="8f656482-1ee0-4981-a154-9528d7227717" providerId="ADAL" clId="{67AE6B2D-A302-418B-8682-1EE5B2071493}" dt="2021-02-25T13:07:41.619" v="0" actId="478"/>
        <pc:sldMkLst>
          <pc:docMk/>
          <pc:sldMk cId="1635055902" sldId="849"/>
        </pc:sldMkLst>
        <pc:spChg chg="del">
          <ac:chgData name="Jodie Walsh2" userId="8f656482-1ee0-4981-a154-9528d7227717" providerId="ADAL" clId="{67AE6B2D-A302-418B-8682-1EE5B2071493}" dt="2021-02-25T13:07:41.619" v="0" actId="478"/>
          <ac:spMkLst>
            <pc:docMk/>
            <pc:sldMk cId="1635055902" sldId="849"/>
            <ac:spMk id="30" creationId="{03999287-E4FD-4891-8E33-0EF3BBF74E85}"/>
          </ac:spMkLst>
        </pc:spChg>
      </pc:sldChg>
      <pc:sldChg chg="modSp add mod">
        <pc:chgData name="Jodie Walsh2" userId="8f656482-1ee0-4981-a154-9528d7227717" providerId="ADAL" clId="{67AE6B2D-A302-418B-8682-1EE5B2071493}" dt="2021-02-26T09:33:58.508" v="6" actId="20577"/>
        <pc:sldMkLst>
          <pc:docMk/>
          <pc:sldMk cId="2509255888" sldId="854"/>
        </pc:sldMkLst>
        <pc:spChg chg="mod">
          <ac:chgData name="Jodie Walsh2" userId="8f656482-1ee0-4981-a154-9528d7227717" providerId="ADAL" clId="{67AE6B2D-A302-418B-8682-1EE5B2071493}" dt="2021-02-26T09:33:58.508" v="6" actId="20577"/>
          <ac:spMkLst>
            <pc:docMk/>
            <pc:sldMk cId="2509255888" sldId="854"/>
            <ac:spMk id="2" creationId="{F049EAF1-D2AD-426D-9828-962630167F99}"/>
          </ac:spMkLst>
        </pc:spChg>
      </pc:sldChg>
      <pc:sldChg chg="modSp add mod">
        <pc:chgData name="Jodie Walsh2" userId="8f656482-1ee0-4981-a154-9528d7227717" providerId="ADAL" clId="{67AE6B2D-A302-418B-8682-1EE5B2071493}" dt="2021-02-26T09:35:46.637" v="11" actId="20577"/>
        <pc:sldMkLst>
          <pc:docMk/>
          <pc:sldMk cId="2006570023" sldId="855"/>
        </pc:sldMkLst>
        <pc:spChg chg="mod">
          <ac:chgData name="Jodie Walsh2" userId="8f656482-1ee0-4981-a154-9528d7227717" providerId="ADAL" clId="{67AE6B2D-A302-418B-8682-1EE5B2071493}" dt="2021-02-26T09:35:46.637" v="11" actId="20577"/>
          <ac:spMkLst>
            <pc:docMk/>
            <pc:sldMk cId="2006570023" sldId="855"/>
            <ac:spMk id="2" creationId="{F049EAF1-D2AD-426D-9828-962630167F99}"/>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846B6-084C-4935-A06D-FAEC1EF33182}" type="datetimeFigureOut">
              <a:rPr lang="en-GB" smtClean="0"/>
              <a:t>01/03/2021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F3490F-72A2-4B89-9ACA-84EE231684BF}" type="slidenum">
              <a:rPr lang="en-GB" smtClean="0"/>
              <a:t>‹#›</a:t>
            </a:fld>
            <a:endParaRPr lang="en-GB"/>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482F6-ED0E-4BED-A21E-1F635A7CCD86}" type="datetimeFigureOut">
              <a:rPr lang="en-GB" smtClean="0"/>
              <a:t>01/03/2021</a:t>
            </a:fld>
            <a:endParaRPr lang="en-GB"/>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0C943-89BF-4FF3-9CC5-52B2ED010138}" type="slidenum">
              <a:rPr lang="en-GB" smtClean="0"/>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marL="0" algn="l" defTabSz="744413" rtl="0" eaLnBrk="1" latinLnBrk="0" hangingPunct="1">
      <a:defRPr sz="1000" kern="1200">
        <a:solidFill>
          <a:schemeClr val="tx1"/>
        </a:solidFill>
        <a:latin typeface="+mn-lt"/>
        <a:ea typeface="+mn-ea"/>
        <a:cs typeface="+mn-cs"/>
      </a:defRPr>
    </a:lvl1pPr>
    <a:lvl2pPr marL="372207" algn="l" defTabSz="744413" rtl="0" eaLnBrk="1" latinLnBrk="0" hangingPunct="1">
      <a:defRPr sz="1000" kern="1200">
        <a:solidFill>
          <a:schemeClr val="tx1"/>
        </a:solidFill>
        <a:latin typeface="+mn-lt"/>
        <a:ea typeface="+mn-ea"/>
        <a:cs typeface="+mn-cs"/>
      </a:defRPr>
    </a:lvl2pPr>
    <a:lvl3pPr marL="744413" algn="l" defTabSz="744413" rtl="0" eaLnBrk="1" latinLnBrk="0" hangingPunct="1">
      <a:defRPr sz="1000" kern="1200">
        <a:solidFill>
          <a:schemeClr val="tx1"/>
        </a:solidFill>
        <a:latin typeface="+mn-lt"/>
        <a:ea typeface="+mn-ea"/>
        <a:cs typeface="+mn-cs"/>
      </a:defRPr>
    </a:lvl3pPr>
    <a:lvl4pPr marL="1116620" algn="l" defTabSz="744413" rtl="0" eaLnBrk="1" latinLnBrk="0" hangingPunct="1">
      <a:defRPr sz="1000" kern="1200">
        <a:solidFill>
          <a:schemeClr val="tx1"/>
        </a:solidFill>
        <a:latin typeface="+mn-lt"/>
        <a:ea typeface="+mn-ea"/>
        <a:cs typeface="+mn-cs"/>
      </a:defRPr>
    </a:lvl4pPr>
    <a:lvl5pPr marL="1488826" algn="l" defTabSz="744413" rtl="0" eaLnBrk="1" latinLnBrk="0" hangingPunct="1">
      <a:defRPr sz="1000" kern="1200">
        <a:solidFill>
          <a:schemeClr val="tx1"/>
        </a:solidFill>
        <a:latin typeface="+mn-lt"/>
        <a:ea typeface="+mn-ea"/>
        <a:cs typeface="+mn-cs"/>
      </a:defRPr>
    </a:lvl5pPr>
    <a:lvl6pPr marL="1861033" algn="l" defTabSz="744413" rtl="0" eaLnBrk="1" latinLnBrk="0" hangingPunct="1">
      <a:defRPr sz="1000" kern="1200">
        <a:solidFill>
          <a:schemeClr val="tx1"/>
        </a:solidFill>
        <a:latin typeface="+mn-lt"/>
        <a:ea typeface="+mn-ea"/>
        <a:cs typeface="+mn-cs"/>
      </a:defRPr>
    </a:lvl6pPr>
    <a:lvl7pPr marL="2233239" algn="l" defTabSz="744413" rtl="0" eaLnBrk="1" latinLnBrk="0" hangingPunct="1">
      <a:defRPr sz="1000" kern="1200">
        <a:solidFill>
          <a:schemeClr val="tx1"/>
        </a:solidFill>
        <a:latin typeface="+mn-lt"/>
        <a:ea typeface="+mn-ea"/>
        <a:cs typeface="+mn-cs"/>
      </a:defRPr>
    </a:lvl7pPr>
    <a:lvl8pPr marL="2605446" algn="l" defTabSz="744413" rtl="0" eaLnBrk="1" latinLnBrk="0" hangingPunct="1">
      <a:defRPr sz="1000" kern="1200">
        <a:solidFill>
          <a:schemeClr val="tx1"/>
        </a:solidFill>
        <a:latin typeface="+mn-lt"/>
        <a:ea typeface="+mn-ea"/>
        <a:cs typeface="+mn-cs"/>
      </a:defRPr>
    </a:lvl8pPr>
    <a:lvl9pPr marL="2977652" algn="l" defTabSz="74441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3563" y="150813"/>
            <a:ext cx="650875" cy="407987"/>
          </a:xfrm>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10"/>
          </p:nvPr>
        </p:nvSpPr>
        <p:spPr/>
        <p:txBody>
          <a:bodyPr/>
          <a:lstStyle/>
          <a:p>
            <a:fld id="{DBF69E76-7FB9-43B0-B0EB-47E4614077F6}" type="slidenum">
              <a:rPr lang="en-GB" smtClean="0"/>
              <a:t>1</a:t>
            </a:fld>
            <a:endParaRPr lang="en-GB"/>
          </a:p>
        </p:txBody>
      </p:sp>
    </p:spTree>
    <p:extLst>
      <p:ext uri="{BB962C8B-B14F-4D97-AF65-F5344CB8AC3E}">
        <p14:creationId xmlns:p14="http://schemas.microsoft.com/office/powerpoint/2010/main" val="195867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GB"/>
              <a:t>Just a recap, quick Q and A around room to check learning informally </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23</a:t>
            </a:fld>
            <a:endParaRPr lang="en-GB"/>
          </a:p>
        </p:txBody>
      </p:sp>
    </p:spTree>
    <p:extLst>
      <p:ext uri="{BB962C8B-B14F-4D97-AF65-F5344CB8AC3E}">
        <p14:creationId xmlns:p14="http://schemas.microsoft.com/office/powerpoint/2010/main" val="221383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GB"/>
              <a:t>Consider interactive dice </a:t>
            </a:r>
          </a:p>
          <a:p>
            <a:pPr marL="0" marR="0" lvl="0" indent="0" algn="l" defTabSz="744413"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24</a:t>
            </a:fld>
            <a:endParaRPr lang="en-GB"/>
          </a:p>
        </p:txBody>
      </p:sp>
    </p:spTree>
    <p:extLst>
      <p:ext uri="{BB962C8B-B14F-4D97-AF65-F5344CB8AC3E}">
        <p14:creationId xmlns:p14="http://schemas.microsoft.com/office/powerpoint/2010/main" val="3990985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39775"/>
            <a:ext cx="5926137" cy="3703638"/>
          </a:xfrm>
        </p:spPr>
      </p:sp>
      <p:sp>
        <p:nvSpPr>
          <p:cNvPr id="3" name="Notes Placeholder 2"/>
          <p:cNvSpPr>
            <a:spLocks noGrp="1"/>
          </p:cNvSpPr>
          <p:nvPr>
            <p:ph type="body" idx="1"/>
          </p:nvPr>
        </p:nvSpPr>
        <p:spPr/>
        <p:txBody>
          <a:bodyPr/>
          <a:lstStyle/>
          <a:p>
            <a:r>
              <a:rPr lang="en-GB">
                <a:cs typeface="Times"/>
              </a:rPr>
              <a:t>Opportunity to discuss common casualty care skills which are necessary in all first aid situations.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1D5CF2-3FC3-47F3-B48F-ADC86FC92C3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950988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26</a:t>
            </a:fld>
            <a:endParaRPr lang="en-GB"/>
          </a:p>
        </p:txBody>
      </p:sp>
    </p:spTree>
    <p:extLst>
      <p:ext uri="{BB962C8B-B14F-4D97-AF65-F5344CB8AC3E}">
        <p14:creationId xmlns:p14="http://schemas.microsoft.com/office/powerpoint/2010/main" val="1550699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this activity emulates what it is like to breathe through a narrow airway (similar to asthma)</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27</a:t>
            </a:fld>
            <a:endParaRPr lang="en-GB"/>
          </a:p>
        </p:txBody>
      </p:sp>
    </p:spTree>
    <p:extLst>
      <p:ext uri="{BB962C8B-B14F-4D97-AF65-F5344CB8AC3E}">
        <p14:creationId xmlns:p14="http://schemas.microsoft.com/office/powerpoint/2010/main" val="1242994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the heart needs air (oxygen) and it’s a muscle that pumps blood around the body. </a:t>
            </a:r>
            <a:r>
              <a:rPr lang="en-GB">
                <a:cs typeface="Times"/>
              </a:rPr>
              <a:t> </a:t>
            </a:r>
            <a:endParaRPr lang="en-GB"/>
          </a:p>
          <a:p>
            <a:r>
              <a:rPr lang="en-GB"/>
              <a:t>What can go wrong to cause a problem to the air and blood circulating? (circulation = "circling" the body) </a:t>
            </a:r>
          </a:p>
          <a:p>
            <a:r>
              <a:rPr lang="en-GB"/>
              <a:t>Brief explanation and onto worksheet </a:t>
            </a:r>
            <a:endParaRPr lang="en-GB">
              <a:cs typeface="Times"/>
            </a:endParaRPr>
          </a:p>
          <a:p>
            <a:r>
              <a:rPr lang="en-GB" sz="1000" b="0" kern="1200">
                <a:solidFill>
                  <a:schemeClr val="tx1"/>
                </a:solidFill>
                <a:effectLst/>
                <a:latin typeface="+mn-lt"/>
                <a:ea typeface="+mn-ea"/>
                <a:cs typeface="+mn-cs"/>
              </a:rPr>
              <a:t>General discussion - hit head, run over, choking etc. Emphasis on if it affects breathing, brain or heart (circulation) then this can cause unresponsiveness</a:t>
            </a:r>
            <a:r>
              <a:rPr lang="en-GB" sz="1000" b="1" kern="1200">
                <a:solidFill>
                  <a:schemeClr val="tx1"/>
                </a:solidFill>
                <a:effectLst/>
                <a:latin typeface="+mn-lt"/>
                <a:ea typeface="+mn-ea"/>
                <a:cs typeface="+mn-cs"/>
              </a:rPr>
              <a:t>.</a:t>
            </a:r>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30</a:t>
            </a:fld>
            <a:endParaRPr lang="en-GB"/>
          </a:p>
        </p:txBody>
      </p:sp>
    </p:spTree>
    <p:extLst>
      <p:ext uri="{BB962C8B-B14F-4D97-AF65-F5344CB8AC3E}">
        <p14:creationId xmlns:p14="http://schemas.microsoft.com/office/powerpoint/2010/main" val="2890446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be used as a recap or HW exercise </a:t>
            </a:r>
            <a:endParaRPr lang="en-US"/>
          </a:p>
          <a:p>
            <a:r>
              <a:rPr lang="en-GB">
                <a:cs typeface="Times"/>
              </a:rPr>
              <a:t>They may not be able to complete this at this point so can revisit or HW. </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31</a:t>
            </a:fld>
            <a:endParaRPr lang="en-GB"/>
          </a:p>
        </p:txBody>
      </p:sp>
    </p:spTree>
    <p:extLst>
      <p:ext uri="{BB962C8B-B14F-4D97-AF65-F5344CB8AC3E}">
        <p14:creationId xmlns:p14="http://schemas.microsoft.com/office/powerpoint/2010/main" val="1846705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should refer to ground rules for the session at this stage</a:t>
            </a:r>
          </a:p>
        </p:txBody>
      </p:sp>
      <p:sp>
        <p:nvSpPr>
          <p:cNvPr id="4" name="Slide Number Placeholder 3"/>
          <p:cNvSpPr>
            <a:spLocks noGrp="1"/>
          </p:cNvSpPr>
          <p:nvPr>
            <p:ph type="sldNum" sz="quarter" idx="5"/>
          </p:nvPr>
        </p:nvSpPr>
        <p:spPr/>
        <p:txBody>
          <a:bodyPr/>
          <a:lstStyle/>
          <a:p>
            <a:fld id="{D380C943-89BF-4FF3-9CC5-52B2ED010138}" type="slidenum">
              <a:rPr lang="en-GB" smtClean="0"/>
              <a:t>4</a:t>
            </a:fld>
            <a:endParaRPr lang="en-GB"/>
          </a:p>
        </p:txBody>
      </p:sp>
    </p:spTree>
    <p:extLst>
      <p:ext uri="{BB962C8B-B14F-4D97-AF65-F5344CB8AC3E}">
        <p14:creationId xmlns:p14="http://schemas.microsoft.com/office/powerpoint/2010/main" val="238491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the heart needs air (oxygen) and it’s a muscle that pumps blood around the body. </a:t>
            </a:r>
            <a:r>
              <a:rPr lang="en-GB">
                <a:cs typeface="Times"/>
              </a:rPr>
              <a:t> </a:t>
            </a:r>
            <a:endParaRPr lang="en-GB"/>
          </a:p>
          <a:p>
            <a:r>
              <a:rPr lang="en-GB"/>
              <a:t>What can go wrong to cause a problem to the air and blood circulating? (circulation = "circling" the body) </a:t>
            </a:r>
          </a:p>
          <a:p>
            <a:r>
              <a:rPr lang="en-GB"/>
              <a:t>Brief explanation and onto worksheet </a:t>
            </a:r>
            <a:endParaRPr lang="en-GB">
              <a:cs typeface="Times"/>
            </a:endParaRPr>
          </a:p>
          <a:p>
            <a:r>
              <a:rPr lang="en-GB" sz="1000" b="0" kern="1200">
                <a:solidFill>
                  <a:schemeClr val="tx1"/>
                </a:solidFill>
                <a:effectLst/>
                <a:latin typeface="+mn-lt"/>
                <a:ea typeface="+mn-ea"/>
                <a:cs typeface="+mn-cs"/>
              </a:rPr>
              <a:t>General discussion - hit head, run over, choking etc. Emphasis on if it affects breathing, brain or heart (circulation) then this can cause unresponsiveness</a:t>
            </a:r>
            <a:r>
              <a:rPr lang="en-GB" sz="1000" b="1" kern="1200">
                <a:solidFill>
                  <a:schemeClr val="tx1"/>
                </a:solidFill>
                <a:effectLst/>
                <a:latin typeface="+mn-lt"/>
                <a:ea typeface="+mn-ea"/>
                <a:cs typeface="+mn-cs"/>
              </a:rPr>
              <a:t>.</a:t>
            </a:r>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5</a:t>
            </a:fld>
            <a:endParaRPr lang="en-GB"/>
          </a:p>
        </p:txBody>
      </p:sp>
    </p:spTree>
    <p:extLst>
      <p:ext uri="{BB962C8B-B14F-4D97-AF65-F5344CB8AC3E}">
        <p14:creationId xmlns:p14="http://schemas.microsoft.com/office/powerpoint/2010/main" val="193865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Times"/>
              </a:rPr>
              <a:t>Chain of survival- if all steps in place MAY increase chance of survival </a:t>
            </a:r>
          </a:p>
          <a:p>
            <a:r>
              <a:rPr lang="en-GB">
                <a:cs typeface="Times"/>
              </a:rPr>
              <a:t>Note even best efforts at times do not ensure success when trying to resuscitate a casualty </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6</a:t>
            </a:fld>
            <a:endParaRPr lang="en-GB"/>
          </a:p>
        </p:txBody>
      </p:sp>
    </p:spTree>
    <p:extLst>
      <p:ext uri="{BB962C8B-B14F-4D97-AF65-F5344CB8AC3E}">
        <p14:creationId xmlns:p14="http://schemas.microsoft.com/office/powerpoint/2010/main" val="2039799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ANSWERS: DANGER,RESPONSE,AIRWAY, BREATHING,CIRCULATION</a:t>
            </a:r>
          </a:p>
          <a:p>
            <a:r>
              <a:rPr lang="en-GB"/>
              <a:t>Important as it structures approach </a:t>
            </a:r>
          </a:p>
        </p:txBody>
      </p:sp>
      <p:sp>
        <p:nvSpPr>
          <p:cNvPr id="4" name="Slide Number Placeholder 3"/>
          <p:cNvSpPr>
            <a:spLocks noGrp="1"/>
          </p:cNvSpPr>
          <p:nvPr>
            <p:ph type="sldNum" sz="quarter" idx="5"/>
          </p:nvPr>
        </p:nvSpPr>
        <p:spPr/>
        <p:txBody>
          <a:bodyPr/>
          <a:lstStyle/>
          <a:p>
            <a:fld id="{D380C943-89BF-4FF3-9CC5-52B2ED010138}" type="slidenum">
              <a:rPr lang="en-GB" smtClean="0"/>
              <a:t>8</a:t>
            </a:fld>
            <a:endParaRPr lang="en-GB"/>
          </a:p>
        </p:txBody>
      </p:sp>
    </p:spTree>
    <p:extLst>
      <p:ext uri="{BB962C8B-B14F-4D97-AF65-F5344CB8AC3E}">
        <p14:creationId xmlns:p14="http://schemas.microsoft.com/office/powerpoint/2010/main" val="340181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3563" y="150813"/>
            <a:ext cx="650875" cy="407987"/>
          </a:xfrm>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Scenario cards are available which the teacher can use to make the practical activity relevant in a certain context for students.</a:t>
            </a:r>
            <a:endParaRPr lang="en-GB" sz="1000" kern="1200">
              <a:solidFill>
                <a:schemeClr val="tx1"/>
              </a:solidFill>
              <a:effectLst/>
              <a:latin typeface="+mn-lt"/>
              <a:ea typeface="+mn-ea"/>
              <a:cs typeface="+mn-cs"/>
            </a:endParaRPr>
          </a:p>
          <a:p>
            <a:r>
              <a:rPr lang="en-GB"/>
              <a:t>Trainer demonstrates then gets the students to practice using either the PP slide as a prompt or the sheet in the workbook. Trainer circulate and correct as necessary</a:t>
            </a:r>
          </a:p>
        </p:txBody>
      </p:sp>
      <p:sp>
        <p:nvSpPr>
          <p:cNvPr id="4" name="Slide Number Placeholder 3"/>
          <p:cNvSpPr>
            <a:spLocks noGrp="1"/>
          </p:cNvSpPr>
          <p:nvPr>
            <p:ph type="sldNum" sz="quarter" idx="10"/>
          </p:nvPr>
        </p:nvSpPr>
        <p:spPr/>
        <p:txBody>
          <a:bodyPr/>
          <a:lstStyle/>
          <a:p>
            <a:fld id="{DBF69E76-7FB9-43B0-B0EB-47E4614077F6}" type="slidenum">
              <a:rPr lang="en-GB" smtClean="0"/>
              <a:t>10</a:t>
            </a:fld>
            <a:endParaRPr lang="en-GB"/>
          </a:p>
        </p:txBody>
      </p:sp>
    </p:spTree>
    <p:extLst>
      <p:ext uri="{BB962C8B-B14F-4D97-AF65-F5344CB8AC3E}">
        <p14:creationId xmlns:p14="http://schemas.microsoft.com/office/powerpoint/2010/main" val="398666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3563" y="150813"/>
            <a:ext cx="650875" cy="407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Trainer demonstrates then gets the students to practice using either the PP slide as a prompt or the sheet in the workbook. Trainer circulate and correct as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Scenario cards are available which the teacher can use to make the practical activity relevant in a certain context for students.</a:t>
            </a:r>
            <a:endParaRPr lang="en-GB" sz="10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DBF69E76-7FB9-43B0-B0EB-47E4614077F6}" type="slidenum">
              <a:rPr lang="en-GB" smtClean="0"/>
              <a:t>13</a:t>
            </a:fld>
            <a:endParaRPr lang="en-GB"/>
          </a:p>
        </p:txBody>
      </p:sp>
    </p:spTree>
    <p:extLst>
      <p:ext uri="{BB962C8B-B14F-4D97-AF65-F5344CB8AC3E}">
        <p14:creationId xmlns:p14="http://schemas.microsoft.com/office/powerpoint/2010/main" val="3968465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4175" y="509588"/>
            <a:ext cx="4078288" cy="2549525"/>
          </a:xfrm>
        </p:spPr>
      </p:sp>
      <p:sp>
        <p:nvSpPr>
          <p:cNvPr id="3" name="Notes Placeholder 2"/>
          <p:cNvSpPr>
            <a:spLocks noGrp="1"/>
          </p:cNvSpPr>
          <p:nvPr>
            <p:ph type="body" idx="1"/>
          </p:nvPr>
        </p:nvSpPr>
        <p:spPr/>
        <p:txBody>
          <a:bodyPr/>
          <a:lstStyle/>
          <a:p>
            <a:r>
              <a:rPr lang="en-GB"/>
              <a:t>Stress NOT doing this on someone who is breathing normally</a:t>
            </a:r>
          </a:p>
        </p:txBody>
      </p:sp>
      <p:sp>
        <p:nvSpPr>
          <p:cNvPr id="4" name="Slide Number Placeholder 3"/>
          <p:cNvSpPr>
            <a:spLocks noGrp="1"/>
          </p:cNvSpPr>
          <p:nvPr>
            <p:ph type="sldNum" sz="quarter" idx="10"/>
          </p:nvPr>
        </p:nvSpPr>
        <p:spPr/>
        <p:txBody>
          <a:bodyPr/>
          <a:lstStyle/>
          <a:p>
            <a:pPr>
              <a:defRPr/>
            </a:pPr>
            <a:fld id="{0C1D5CF2-3FC3-47F3-B48F-ADC86FC92C34}" type="slidenum">
              <a:rPr lang="en-US" altLang="en-US" smtClean="0"/>
              <a:pPr>
                <a:defRPr/>
              </a:pPr>
              <a:t>17</a:t>
            </a:fld>
            <a:endParaRPr lang="en-US" altLang="en-US"/>
          </a:p>
        </p:txBody>
      </p:sp>
    </p:spTree>
    <p:extLst>
      <p:ext uri="{BB962C8B-B14F-4D97-AF65-F5344CB8AC3E}">
        <p14:creationId xmlns:p14="http://schemas.microsoft.com/office/powerpoint/2010/main" val="1089166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sorting activity as an option if no mannequins or a large group</a:t>
            </a:r>
          </a:p>
        </p:txBody>
      </p:sp>
      <p:sp>
        <p:nvSpPr>
          <p:cNvPr id="4" name="Slide Number Placeholder 3"/>
          <p:cNvSpPr>
            <a:spLocks noGrp="1"/>
          </p:cNvSpPr>
          <p:nvPr>
            <p:ph type="sldNum" sz="quarter" idx="5"/>
          </p:nvPr>
        </p:nvSpPr>
        <p:spPr/>
        <p:txBody>
          <a:bodyPr/>
          <a:lstStyle/>
          <a:p>
            <a:fld id="{D380C943-89BF-4FF3-9CC5-52B2ED010138}" type="slidenum">
              <a:rPr lang="en-GB" smtClean="0"/>
              <a:t>21</a:t>
            </a:fld>
            <a:endParaRPr lang="en-GB"/>
          </a:p>
        </p:txBody>
      </p:sp>
    </p:spTree>
    <p:extLst>
      <p:ext uri="{BB962C8B-B14F-4D97-AF65-F5344CB8AC3E}">
        <p14:creationId xmlns:p14="http://schemas.microsoft.com/office/powerpoint/2010/main" val="1837511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uble header &amp; subject chan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566C60-6C34-4596-98B7-F2465D9F2361}"/>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6" name="Text Placeholder 5">
            <a:extLst>
              <a:ext uri="{FF2B5EF4-FFF2-40B4-BE49-F238E27FC236}">
                <a16:creationId xmlns:a16="http://schemas.microsoft.com/office/drawing/2014/main" id="{EDD9E706-3D6E-4B8D-82F2-37B52804ECD0}"/>
              </a:ext>
            </a:extLst>
          </p:cNvPr>
          <p:cNvSpPr>
            <a:spLocks noGrp="1"/>
          </p:cNvSpPr>
          <p:nvPr>
            <p:ph type="body" sz="quarter" idx="10" hasCustomPrompt="1"/>
          </p:nvPr>
        </p:nvSpPr>
        <p:spPr>
          <a:xfrm>
            <a:off x="7237435" y="5265779"/>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KS3 – Basic life support</a:t>
            </a:r>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4" name="Content Placeholder 2">
            <a:extLst>
              <a:ext uri="{FF2B5EF4-FFF2-40B4-BE49-F238E27FC236}">
                <a16:creationId xmlns:a16="http://schemas.microsoft.com/office/drawing/2014/main" id="{BFC1E360-0609-4BEF-AF7C-C2C0E9A6FBCE}"/>
              </a:ext>
            </a:extLst>
          </p:cNvPr>
          <p:cNvSpPr>
            <a:spLocks noGrp="1" noChangeAspect="1"/>
          </p:cNvSpPr>
          <p:nvPr>
            <p:ph idx="17" hasCustomPrompt="1"/>
          </p:nvPr>
        </p:nvSpPr>
        <p:spPr>
          <a:xfrm>
            <a:off x="491629" y="1029941"/>
            <a:ext cx="2979330"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grpSp>
        <p:nvGrpSpPr>
          <p:cNvPr id="12" name="Group 11">
            <a:extLst>
              <a:ext uri="{FF2B5EF4-FFF2-40B4-BE49-F238E27FC236}">
                <a16:creationId xmlns:a16="http://schemas.microsoft.com/office/drawing/2014/main" id="{9DD859F5-06F4-4AE1-A647-FEA79B07EB90}"/>
              </a:ext>
            </a:extLst>
          </p:cNvPr>
          <p:cNvGrpSpPr/>
          <p:nvPr userDrawn="1"/>
        </p:nvGrpSpPr>
        <p:grpSpPr>
          <a:xfrm>
            <a:off x="2438399" y="3747319"/>
            <a:ext cx="6705601" cy="1541044"/>
            <a:chOff x="1842654" y="-1271155"/>
            <a:chExt cx="6705601" cy="1541044"/>
          </a:xfrm>
        </p:grpSpPr>
        <p:sp>
          <p:nvSpPr>
            <p:cNvPr id="13" name="Right Triangle 12">
              <a:extLst>
                <a:ext uri="{FF2B5EF4-FFF2-40B4-BE49-F238E27FC236}">
                  <a16:creationId xmlns:a16="http://schemas.microsoft.com/office/drawing/2014/main" id="{923F48A9-913C-48C5-BD1C-E7584B578CCF}"/>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4" name="Picture 13" descr="SJA logo on angled slice.psd">
              <a:extLst>
                <a:ext uri="{FF2B5EF4-FFF2-40B4-BE49-F238E27FC236}">
                  <a16:creationId xmlns:a16="http://schemas.microsoft.com/office/drawing/2014/main" id="{ED1874F0-255D-4745-8C32-66E1AD2E60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253812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gns and symptoms">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Subject name </a:t>
            </a:r>
          </a:p>
        </p:txBody>
      </p:sp>
      <p:sp>
        <p:nvSpPr>
          <p:cNvPr id="7" name="Content Placeholder 4"/>
          <p:cNvSpPr>
            <a:spLocks noGrp="1" noChangeAspect="1"/>
          </p:cNvSpPr>
          <p:nvPr>
            <p:ph idx="13" hasCustomPrompt="1"/>
          </p:nvPr>
        </p:nvSpPr>
        <p:spPr>
          <a:xfrm>
            <a:off x="662749" y="1927327"/>
            <a:ext cx="4072215" cy="2909551"/>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0" name="Content Placeholder 2">
            <a:extLst>
              <a:ext uri="{FF2B5EF4-FFF2-40B4-BE49-F238E27FC236}">
                <a16:creationId xmlns:a16="http://schemas.microsoft.com/office/drawing/2014/main" id="{23BBB8CC-C46E-4781-B416-BA04D21531DB}"/>
              </a:ext>
            </a:extLst>
          </p:cNvPr>
          <p:cNvSpPr>
            <a:spLocks noGrp="1" noChangeAspect="1"/>
          </p:cNvSpPr>
          <p:nvPr>
            <p:ph idx="14" hasCustomPrompt="1"/>
          </p:nvPr>
        </p:nvSpPr>
        <p:spPr>
          <a:xfrm>
            <a:off x="4941885" y="1365174"/>
            <a:ext cx="3369608" cy="482248"/>
          </a:xfrm>
          <a:prstGeom prst="rect">
            <a:avLst/>
          </a:prstGeom>
        </p:spPr>
        <p:txBody>
          <a:bodyPr lIns="74441" tIns="37221" rIns="74441" bIns="37221"/>
          <a:lstStyle>
            <a:lvl1pPr marL="0" indent="0">
              <a:buNone/>
              <a:defRPr sz="2000" b="1">
                <a:solidFill>
                  <a:srgbClr val="8D8E8D"/>
                </a:solidFill>
                <a:latin typeface="Arial (heading)"/>
                <a:cs typeface="Arial (heading)"/>
              </a:defRPr>
            </a:lvl1pPr>
          </a:lstStyle>
          <a:p>
            <a:r>
              <a:rPr lang="en-US"/>
              <a:t>What to look for</a:t>
            </a:r>
          </a:p>
        </p:txBody>
      </p:sp>
      <p:sp>
        <p:nvSpPr>
          <p:cNvPr id="11" name="Content Placeholder 4">
            <a:extLst>
              <a:ext uri="{FF2B5EF4-FFF2-40B4-BE49-F238E27FC236}">
                <a16:creationId xmlns:a16="http://schemas.microsoft.com/office/drawing/2014/main" id="{23852CBF-8D19-4B6E-BF08-B5686BB2B5E4}"/>
              </a:ext>
            </a:extLst>
          </p:cNvPr>
          <p:cNvSpPr>
            <a:spLocks noGrp="1" noChangeAspect="1"/>
          </p:cNvSpPr>
          <p:nvPr>
            <p:ph idx="15" hasCustomPrompt="1"/>
          </p:nvPr>
        </p:nvSpPr>
        <p:spPr>
          <a:xfrm>
            <a:off x="4941886" y="1927327"/>
            <a:ext cx="3369608" cy="919678"/>
          </a:xfrm>
          <a:prstGeom prst="rect">
            <a:avLst/>
          </a:prstGeom>
        </p:spPr>
        <p:txBody>
          <a:bodyPr lIns="74441" tIns="37221" rIns="74441" bIns="37221"/>
          <a:lstStyle>
            <a:lvl1pPr marL="0" indent="0">
              <a:buNone/>
              <a:defRPr sz="1800" baseline="0"/>
            </a:lvl1pPr>
          </a:lstStyle>
          <a:p>
            <a:pPr lvl="0"/>
            <a:r>
              <a:rPr lang="en-US"/>
              <a:t>The key things to look for: </a:t>
            </a:r>
          </a:p>
        </p:txBody>
      </p:sp>
      <p:sp>
        <p:nvSpPr>
          <p:cNvPr id="12" name="Text Placeholder 11">
            <a:extLst>
              <a:ext uri="{FF2B5EF4-FFF2-40B4-BE49-F238E27FC236}">
                <a16:creationId xmlns:a16="http://schemas.microsoft.com/office/drawing/2014/main" id="{EED62916-AA12-4388-BC96-5140E6820C2B}"/>
              </a:ext>
            </a:extLst>
          </p:cNvPr>
          <p:cNvSpPr>
            <a:spLocks noGrp="1" noChangeAspect="1"/>
          </p:cNvSpPr>
          <p:nvPr>
            <p:ph type="body" sz="quarter" idx="16" hasCustomPrompt="1"/>
          </p:nvPr>
        </p:nvSpPr>
        <p:spPr>
          <a:xfrm>
            <a:off x="4955858" y="2926908"/>
            <a:ext cx="3369413" cy="1835936"/>
          </a:xfrm>
          <a:prstGeom prst="rect">
            <a:avLst/>
          </a:prstGeom>
          <a:ln w="38100">
            <a:solidFill>
              <a:srgbClr val="007A53"/>
            </a:solidFill>
          </a:ln>
        </p:spPr>
        <p:txBody>
          <a:bodyPr lIns="74441" tIns="37221" rIns="74441" bIns="37221"/>
          <a:lstStyle>
            <a:lvl1pPr marL="372207" indent="-372207">
              <a:buClr>
                <a:srgbClr val="007A53"/>
              </a:buClr>
              <a:buFont typeface="+mj-lt"/>
              <a:buAutoNum type="arabicPeriod"/>
              <a:defRPr lang="en-US" sz="1300" b="1" kern="1200" dirty="0" smtClean="0">
                <a:solidFill>
                  <a:schemeClr val="tx1"/>
                </a:solidFill>
                <a:latin typeface="+mn-lt"/>
                <a:ea typeface="+mn-ea"/>
                <a:cs typeface="Arial (heading)"/>
              </a:defRPr>
            </a:lvl1pPr>
          </a:lstStyle>
          <a:p>
            <a:pPr lvl="0"/>
            <a:r>
              <a:rPr lang="en-US"/>
              <a:t>Type what to look for </a:t>
            </a:r>
          </a:p>
        </p:txBody>
      </p:sp>
      <p:sp>
        <p:nvSpPr>
          <p:cNvPr id="13" name="Content Placeholder 2">
            <a:extLst>
              <a:ext uri="{FF2B5EF4-FFF2-40B4-BE49-F238E27FC236}">
                <a16:creationId xmlns:a16="http://schemas.microsoft.com/office/drawing/2014/main" id="{7087B9CC-E881-4B22-8933-57C8AAE1A496}"/>
              </a:ext>
            </a:extLst>
          </p:cNvPr>
          <p:cNvSpPr>
            <a:spLocks noGrp="1" noChangeAspect="1"/>
          </p:cNvSpPr>
          <p:nvPr>
            <p:ph idx="17"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9"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60310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eatment (Activity)">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6" y="1365174"/>
            <a:ext cx="7984000"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Types of X</a:t>
            </a:r>
          </a:p>
        </p:txBody>
      </p:sp>
      <p:sp>
        <p:nvSpPr>
          <p:cNvPr id="7" name="Content Placeholder 4"/>
          <p:cNvSpPr>
            <a:spLocks noGrp="1" noChangeAspect="1"/>
          </p:cNvSpPr>
          <p:nvPr>
            <p:ph idx="13" hasCustomPrompt="1"/>
          </p:nvPr>
        </p:nvSpPr>
        <p:spPr>
          <a:xfrm>
            <a:off x="662746" y="1927325"/>
            <a:ext cx="7984000" cy="454096"/>
          </a:xfrm>
          <a:prstGeom prst="rect">
            <a:avLst/>
          </a:prstGeom>
        </p:spPr>
        <p:txBody>
          <a:bodyPr lIns="74441" tIns="37221" rIns="74441" bIns="37221"/>
          <a:lstStyle>
            <a:lvl1pPr marL="0" indent="0">
              <a:buNone/>
              <a:defRPr sz="1800" baseline="0"/>
            </a:lvl1pPr>
          </a:lstStyle>
          <a:p>
            <a:pPr lvl="0"/>
            <a:r>
              <a:rPr lang="en-US"/>
              <a:t>Which pictures show X? </a:t>
            </a:r>
          </a:p>
        </p:txBody>
      </p:sp>
      <p:grpSp>
        <p:nvGrpSpPr>
          <p:cNvPr id="2" name="Group 4">
            <a:extLst>
              <a:ext uri="{FF2B5EF4-FFF2-40B4-BE49-F238E27FC236}">
                <a16:creationId xmlns:a16="http://schemas.microsoft.com/office/drawing/2014/main" id="{46F7402E-F357-49DE-8D00-942661D6AEF6}"/>
              </a:ext>
            </a:extLst>
          </p:cNvPr>
          <p:cNvGrpSpPr>
            <a:grpSpLocks noChangeAspect="1"/>
          </p:cNvGrpSpPr>
          <p:nvPr userDrawn="1"/>
        </p:nvGrpSpPr>
        <p:grpSpPr bwMode="auto">
          <a:xfrm>
            <a:off x="748112" y="2461326"/>
            <a:ext cx="2401098" cy="1324383"/>
            <a:chOff x="488" y="3043"/>
            <a:chExt cx="1768" cy="1104"/>
          </a:xfrm>
        </p:grpSpPr>
        <p:sp>
          <p:nvSpPr>
            <p:cNvPr id="11" name="AutoShape 3">
              <a:extLst>
                <a:ext uri="{FF2B5EF4-FFF2-40B4-BE49-F238E27FC236}">
                  <a16:creationId xmlns:a16="http://schemas.microsoft.com/office/drawing/2014/main" id="{F1834651-9F5A-4579-9288-48F41E1C5BD8}"/>
                </a:ext>
              </a:extLst>
            </p:cNvPr>
            <p:cNvSpPr>
              <a:spLocks noChangeAspect="1" noTextEdit="1"/>
            </p:cNvSpPr>
            <p:nvPr userDrawn="1"/>
          </p:nvSpPr>
          <p:spPr bwMode="auto">
            <a:xfrm>
              <a:off x="488" y="3043"/>
              <a:ext cx="1768" cy="1104"/>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2" name="AutoShape 3">
            <a:extLst>
              <a:ext uri="{FF2B5EF4-FFF2-40B4-BE49-F238E27FC236}">
                <a16:creationId xmlns:a16="http://schemas.microsoft.com/office/drawing/2014/main" id="{AD0204EA-B1E8-4BB3-A8C8-F8C7797BAC7B}"/>
              </a:ext>
            </a:extLst>
          </p:cNvPr>
          <p:cNvSpPr>
            <a:spLocks noChangeAspect="1" noTextEdit="1"/>
          </p:cNvSpPr>
          <p:nvPr userDrawn="1"/>
        </p:nvSpPr>
        <p:spPr bwMode="auto">
          <a:xfrm>
            <a:off x="3409132" y="2459441"/>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3" name="AutoShape 3">
            <a:extLst>
              <a:ext uri="{FF2B5EF4-FFF2-40B4-BE49-F238E27FC236}">
                <a16:creationId xmlns:a16="http://schemas.microsoft.com/office/drawing/2014/main" id="{FFE2403E-29E9-4759-B844-59397F7B4865}"/>
              </a:ext>
            </a:extLst>
          </p:cNvPr>
          <p:cNvSpPr>
            <a:spLocks noChangeAspect="1" noTextEdit="1"/>
          </p:cNvSpPr>
          <p:nvPr userDrawn="1"/>
        </p:nvSpPr>
        <p:spPr bwMode="auto">
          <a:xfrm>
            <a:off x="74811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4" name="AutoShape 3">
            <a:extLst>
              <a:ext uri="{FF2B5EF4-FFF2-40B4-BE49-F238E27FC236}">
                <a16:creationId xmlns:a16="http://schemas.microsoft.com/office/drawing/2014/main" id="{14F5710B-F108-4DC4-97D9-99229382E170}"/>
              </a:ext>
            </a:extLst>
          </p:cNvPr>
          <p:cNvSpPr>
            <a:spLocks noChangeAspect="1" noTextEdit="1"/>
          </p:cNvSpPr>
          <p:nvPr userDrawn="1"/>
        </p:nvSpPr>
        <p:spPr bwMode="auto">
          <a:xfrm>
            <a:off x="340913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6" name="Content Placeholder 4">
            <a:extLst>
              <a:ext uri="{FF2B5EF4-FFF2-40B4-BE49-F238E27FC236}">
                <a16:creationId xmlns:a16="http://schemas.microsoft.com/office/drawing/2014/main" id="{E739053F-35CF-46ED-B899-5DA9AC699BB3}"/>
              </a:ext>
            </a:extLst>
          </p:cNvPr>
          <p:cNvSpPr>
            <a:spLocks noGrp="1" noChangeAspect="1"/>
          </p:cNvSpPr>
          <p:nvPr>
            <p:ph idx="14" hasCustomPrompt="1"/>
          </p:nvPr>
        </p:nvSpPr>
        <p:spPr>
          <a:xfrm>
            <a:off x="6070152" y="2459441"/>
            <a:ext cx="2576594" cy="2229369"/>
          </a:xfrm>
          <a:prstGeom prst="rect">
            <a:avLst/>
          </a:prstGeom>
          <a:ln w="38100">
            <a:solidFill>
              <a:srgbClr val="007A53"/>
            </a:solidFill>
          </a:ln>
        </p:spPr>
        <p:txBody>
          <a:bodyPr lIns="74441" tIns="37221" rIns="74441" bIns="37221"/>
          <a:lstStyle>
            <a:lvl1pPr marL="0" indent="0">
              <a:buNone/>
              <a:defRPr sz="1300" b="1" i="0" baseline="0">
                <a:solidFill>
                  <a:srgbClr val="007A53"/>
                </a:solidFill>
              </a:defRPr>
            </a:lvl1pPr>
          </a:lstStyle>
          <a:p>
            <a:pPr lvl="0"/>
            <a:r>
              <a:rPr lang="en-US"/>
              <a:t>Important notes </a:t>
            </a:r>
          </a:p>
        </p:txBody>
      </p:sp>
      <p:sp>
        <p:nvSpPr>
          <p:cNvPr id="17" name="Content Placeholder 2">
            <a:extLst>
              <a:ext uri="{FF2B5EF4-FFF2-40B4-BE49-F238E27FC236}">
                <a16:creationId xmlns:a16="http://schemas.microsoft.com/office/drawing/2014/main" id="{6FEC7486-7440-4E90-9214-9A44C73CDC7A}"/>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18"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
        <p:nvSpPr>
          <p:cNvPr id="4" name="Picture Placeholder 3">
            <a:extLst>
              <a:ext uri="{FF2B5EF4-FFF2-40B4-BE49-F238E27FC236}">
                <a16:creationId xmlns:a16="http://schemas.microsoft.com/office/drawing/2014/main" id="{FE7CD24D-02DE-4476-BB5F-49833B084EE2}"/>
              </a:ext>
            </a:extLst>
          </p:cNvPr>
          <p:cNvSpPr>
            <a:spLocks noGrp="1" noChangeAspect="1"/>
          </p:cNvSpPr>
          <p:nvPr>
            <p:ph type="pic" sz="quarter" idx="16"/>
          </p:nvPr>
        </p:nvSpPr>
        <p:spPr>
          <a:xfrm>
            <a:off x="747713" y="2459038"/>
            <a:ext cx="2401887" cy="1325562"/>
          </a:xfrm>
          <a:prstGeom prst="rect">
            <a:avLst/>
          </a:prstGeom>
        </p:spPr>
        <p:txBody>
          <a:bodyPr/>
          <a:lstStyle/>
          <a:p>
            <a:endParaRPr lang="en-GB"/>
          </a:p>
        </p:txBody>
      </p:sp>
      <p:sp>
        <p:nvSpPr>
          <p:cNvPr id="15" name="Picture Placeholder 3">
            <a:extLst>
              <a:ext uri="{FF2B5EF4-FFF2-40B4-BE49-F238E27FC236}">
                <a16:creationId xmlns:a16="http://schemas.microsoft.com/office/drawing/2014/main" id="{5FF58FC1-7288-49F1-B149-304A82F7B569}"/>
              </a:ext>
            </a:extLst>
          </p:cNvPr>
          <p:cNvSpPr>
            <a:spLocks noGrp="1" noChangeAspect="1"/>
          </p:cNvSpPr>
          <p:nvPr>
            <p:ph type="pic" sz="quarter" idx="17"/>
          </p:nvPr>
        </p:nvSpPr>
        <p:spPr>
          <a:xfrm>
            <a:off x="3453803" y="2475636"/>
            <a:ext cx="2356428" cy="1308188"/>
          </a:xfrm>
          <a:prstGeom prst="rect">
            <a:avLst/>
          </a:prstGeom>
        </p:spPr>
        <p:txBody>
          <a:bodyPr/>
          <a:lstStyle/>
          <a:p>
            <a:endParaRPr lang="en-GB"/>
          </a:p>
        </p:txBody>
      </p:sp>
      <p:sp>
        <p:nvSpPr>
          <p:cNvPr id="19" name="Picture Placeholder 3">
            <a:extLst>
              <a:ext uri="{FF2B5EF4-FFF2-40B4-BE49-F238E27FC236}">
                <a16:creationId xmlns:a16="http://schemas.microsoft.com/office/drawing/2014/main" id="{FB8B47B0-D796-4282-B048-F16CF0A6E8F7}"/>
              </a:ext>
            </a:extLst>
          </p:cNvPr>
          <p:cNvSpPr>
            <a:spLocks noGrp="1" noChangeAspect="1"/>
          </p:cNvSpPr>
          <p:nvPr>
            <p:ph type="pic" sz="quarter" idx="18"/>
          </p:nvPr>
        </p:nvSpPr>
        <p:spPr>
          <a:xfrm>
            <a:off x="747713" y="3862217"/>
            <a:ext cx="2356428" cy="1308188"/>
          </a:xfrm>
          <a:prstGeom prst="rect">
            <a:avLst/>
          </a:prstGeom>
        </p:spPr>
        <p:txBody>
          <a:bodyPr/>
          <a:lstStyle/>
          <a:p>
            <a:endParaRPr lang="en-GB"/>
          </a:p>
        </p:txBody>
      </p:sp>
      <p:sp>
        <p:nvSpPr>
          <p:cNvPr id="20" name="Picture Placeholder 3">
            <a:extLst>
              <a:ext uri="{FF2B5EF4-FFF2-40B4-BE49-F238E27FC236}">
                <a16:creationId xmlns:a16="http://schemas.microsoft.com/office/drawing/2014/main" id="{2A44C82F-5FA0-449A-8C29-FFDA5ED6AD31}"/>
              </a:ext>
            </a:extLst>
          </p:cNvPr>
          <p:cNvSpPr>
            <a:spLocks noGrp="1" noChangeAspect="1"/>
          </p:cNvSpPr>
          <p:nvPr>
            <p:ph type="pic" sz="quarter" idx="19"/>
          </p:nvPr>
        </p:nvSpPr>
        <p:spPr>
          <a:xfrm>
            <a:off x="3408932" y="3897867"/>
            <a:ext cx="2356428" cy="1308188"/>
          </a:xfrm>
          <a:prstGeom prst="rect">
            <a:avLst/>
          </a:prstGeom>
        </p:spPr>
        <p:txBody>
          <a:bodyPr/>
          <a:lstStyle/>
          <a:p>
            <a:endParaRPr lang="en-GB"/>
          </a:p>
        </p:txBody>
      </p:sp>
    </p:spTree>
    <p:extLst>
      <p:ext uri="{BB962C8B-B14F-4D97-AF65-F5344CB8AC3E}">
        <p14:creationId xmlns:p14="http://schemas.microsoft.com/office/powerpoint/2010/main" val="193418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68314" y="877095"/>
            <a:ext cx="3990975"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1688" y="877095"/>
            <a:ext cx="3992562"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1266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iz">
    <p:spTree>
      <p:nvGrpSpPr>
        <p:cNvPr id="1" name=""/>
        <p:cNvGrpSpPr/>
        <p:nvPr/>
      </p:nvGrpSpPr>
      <p:grpSpPr>
        <a:xfrm>
          <a:off x="0" y="0"/>
          <a:ext cx="0" cy="0"/>
          <a:chOff x="0" y="0"/>
          <a:chExt cx="0" cy="0"/>
        </a:xfrm>
      </p:grpSpPr>
      <p:sp>
        <p:nvSpPr>
          <p:cNvPr id="2" name="Title 1"/>
          <p:cNvSpPr>
            <a:spLocks noGrp="1"/>
          </p:cNvSpPr>
          <p:nvPr>
            <p:ph type="title"/>
          </p:nvPr>
        </p:nvSpPr>
        <p:spPr>
          <a:xfrm>
            <a:off x="404491" y="285942"/>
            <a:ext cx="8208962" cy="583884"/>
          </a:xfrm>
          <a:prstGeom prst="rect">
            <a:avLst/>
          </a:prstGeom>
          <a:solidFill>
            <a:srgbClr val="009F4D"/>
          </a:solidFill>
        </p:spPr>
        <p:txBody>
          <a:bodyPr lIns="104287" tIns="52144" rIns="104287" bIns="52144"/>
          <a:lstStyle>
            <a:lvl1pPr>
              <a:defRPr sz="3325">
                <a:solidFill>
                  <a:schemeClr val="bg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96073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4492" y="285944"/>
            <a:ext cx="8208962" cy="583884"/>
          </a:xfrm>
          <a:prstGeom prst="rect">
            <a:avLst/>
          </a:prstGeom>
          <a:solidFill>
            <a:schemeClr val="tx2"/>
          </a:solidFill>
        </p:spPr>
        <p:txBody>
          <a:bodyPr lIns="104287" tIns="52144" rIns="104287" bIns="52144"/>
          <a:lstStyle>
            <a:lvl1pPr>
              <a:defRPr sz="2993">
                <a:solidFill>
                  <a:schemeClr val="bg1"/>
                </a:solidFill>
                <a:latin typeface="+mj-lt"/>
              </a:defRPr>
            </a:lvl1pPr>
          </a:lstStyle>
          <a:p>
            <a:r>
              <a:rPr lang="en-US"/>
              <a:t>Click to edit Master title style</a:t>
            </a:r>
            <a:endParaRPr lang="en-GB"/>
          </a:p>
        </p:txBody>
      </p:sp>
      <p:sp>
        <p:nvSpPr>
          <p:cNvPr id="3" name="Content Placeholder 2"/>
          <p:cNvSpPr>
            <a:spLocks noGrp="1"/>
          </p:cNvSpPr>
          <p:nvPr>
            <p:ph idx="1" hasCustomPrompt="1"/>
          </p:nvPr>
        </p:nvSpPr>
        <p:spPr>
          <a:xfrm>
            <a:off x="395290" y="1064928"/>
            <a:ext cx="8208963" cy="3713451"/>
          </a:xfrm>
          <a:prstGeom prst="rect">
            <a:avLst/>
          </a:prstGeom>
        </p:spPr>
        <p:txBody>
          <a:bodyPr lIns="104287" tIns="52144" rIns="104287" bIns="52144"/>
          <a:lstStyle>
            <a:lvl1pPr>
              <a:defRPr sz="2448">
                <a:solidFill>
                  <a:srgbClr val="009F4D"/>
                </a:solidFill>
              </a:defRPr>
            </a:lvl1pPr>
            <a:lvl2pPr marL="310943" indent="-310943">
              <a:defRPr lang="en-GB" sz="1905" kern="1200" dirty="0">
                <a:solidFill>
                  <a:srgbClr val="000000"/>
                </a:solidFill>
                <a:latin typeface="+mj-lt"/>
                <a:ea typeface="MS PGothic" panose="020B0600070205080204" pitchFamily="34" charset="-128"/>
                <a:cs typeface="+mn-cs"/>
              </a:defRPr>
            </a:lvl2pPr>
            <a:lvl3pPr marL="310943" indent="-310943">
              <a:defRPr sz="1905">
                <a:solidFill>
                  <a:schemeClr val="tx1"/>
                </a:solidFill>
              </a:defRPr>
            </a:lvl3pPr>
            <a:lvl4pPr marL="310943" indent="-310943">
              <a:defRPr sz="1905">
                <a:solidFill>
                  <a:schemeClr val="tx1"/>
                </a:solidFill>
              </a:defRPr>
            </a:lvl4pPr>
            <a:lvl5pPr marL="310943" indent="-310943">
              <a:defRPr sz="1905">
                <a:solidFill>
                  <a:schemeClr val="tx1"/>
                </a:solidFill>
              </a:defRPr>
            </a:lvl5pPr>
          </a:lstStyle>
          <a:p>
            <a:pPr lvl="0"/>
            <a:r>
              <a:rPr lang="en-US"/>
              <a:t>Click to edit Master text styles</a:t>
            </a:r>
          </a:p>
          <a:p>
            <a:pPr marL="244004" lvl="1" indent="-244004" algn="l" rtl="0" eaLnBrk="0" fontAlgn="base" hangingPunct="0">
              <a:spcBef>
                <a:spcPts val="340"/>
              </a:spcBef>
              <a:spcAft>
                <a:spcPts val="340"/>
              </a:spcAft>
              <a:buClr>
                <a:srgbClr val="009F4D"/>
              </a:buClr>
              <a:buFont typeface="Wingdings 3" panose="05040102010807070707" pitchFamily="18" charset="2"/>
              <a:buChar char=""/>
              <a:defRPr/>
            </a:pPr>
            <a:r>
              <a:rPr lang="en-US"/>
              <a:t>Second level</a:t>
            </a:r>
          </a:p>
          <a:p>
            <a:pPr marL="244004" lvl="1" indent="-244004" algn="l" rtl="0" eaLnBrk="0" fontAlgn="base" hangingPunct="0">
              <a:spcBef>
                <a:spcPts val="340"/>
              </a:spcBef>
              <a:spcAft>
                <a:spcPts val="340"/>
              </a:spcAft>
              <a:buClr>
                <a:srgbClr val="009F4D"/>
              </a:buClr>
              <a:buFont typeface="Wingdings 3" panose="05040102010807070707" pitchFamily="18" charset="2"/>
              <a:buChar char=""/>
              <a:defRPr/>
            </a:pPr>
            <a:r>
              <a:rPr lang="en-US"/>
              <a:t>Third level</a:t>
            </a:r>
          </a:p>
        </p:txBody>
      </p:sp>
    </p:spTree>
    <p:extLst>
      <p:ext uri="{BB962C8B-B14F-4D97-AF65-F5344CB8AC3E}">
        <p14:creationId xmlns:p14="http://schemas.microsoft.com/office/powerpoint/2010/main" val="88941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iz">
    <p:spTree>
      <p:nvGrpSpPr>
        <p:cNvPr id="1" name=""/>
        <p:cNvGrpSpPr/>
        <p:nvPr/>
      </p:nvGrpSpPr>
      <p:grpSpPr>
        <a:xfrm>
          <a:off x="0" y="0"/>
          <a:ext cx="0" cy="0"/>
          <a:chOff x="0" y="0"/>
          <a:chExt cx="0" cy="0"/>
        </a:xfrm>
      </p:grpSpPr>
      <p:sp>
        <p:nvSpPr>
          <p:cNvPr id="2" name="Title 1"/>
          <p:cNvSpPr>
            <a:spLocks noGrp="1"/>
          </p:cNvSpPr>
          <p:nvPr>
            <p:ph type="title"/>
          </p:nvPr>
        </p:nvSpPr>
        <p:spPr>
          <a:xfrm>
            <a:off x="404493" y="285942"/>
            <a:ext cx="8208962" cy="583884"/>
          </a:xfrm>
          <a:prstGeom prst="rect">
            <a:avLst/>
          </a:prstGeom>
          <a:solidFill>
            <a:srgbClr val="009F4D"/>
          </a:solidFill>
        </p:spPr>
        <p:txBody>
          <a:bodyPr lIns="104287" tIns="52144" rIns="104287" bIns="52144"/>
          <a:lstStyle>
            <a:lvl1pPr>
              <a:defRPr sz="3325">
                <a:solidFill>
                  <a:schemeClr val="bg1"/>
                </a:solidFill>
                <a:latin typeface="+mj-lt"/>
              </a:defRPr>
            </a:lvl1pPr>
          </a:lstStyle>
          <a:p>
            <a:r>
              <a:rPr lang="en-US"/>
              <a:t>Click to edit Master title style</a:t>
            </a:r>
            <a:endParaRPr lang="en-GB"/>
          </a:p>
        </p:txBody>
      </p:sp>
      <p:sp>
        <p:nvSpPr>
          <p:cNvPr id="3" name="Text Placeholder 3">
            <a:extLst>
              <a:ext uri="{FF2B5EF4-FFF2-40B4-BE49-F238E27FC236}">
                <a16:creationId xmlns:a16="http://schemas.microsoft.com/office/drawing/2014/main" id="{FDA87D30-8AFB-41CA-88E2-E7B5B99999FB}"/>
              </a:ext>
            </a:extLst>
          </p:cNvPr>
          <p:cNvSpPr>
            <a:spLocks noGrp="1"/>
          </p:cNvSpPr>
          <p:nvPr>
            <p:ph type="body" sz="quarter" idx="11" hasCustomPrompt="1"/>
          </p:nvPr>
        </p:nvSpPr>
        <p:spPr>
          <a:xfrm>
            <a:off x="7251292" y="5251928"/>
            <a:ext cx="1575776" cy="309179"/>
          </a:xfrm>
          <a:prstGeom prst="rect">
            <a:avLst/>
          </a:prstGeom>
        </p:spPr>
        <p:txBody>
          <a:bodyPr/>
          <a:lstStyle>
            <a:lvl1pPr marL="0" indent="0">
              <a:buNone/>
              <a:defRPr sz="1000">
                <a:solidFill>
                  <a:schemeClr val="bg1">
                    <a:lumMod val="50000"/>
                  </a:schemeClr>
                </a:solidFill>
              </a:defRPr>
            </a:lvl1pPr>
          </a:lstStyle>
          <a:p>
            <a:r>
              <a:rPr lang="en-GB"/>
              <a:t>KS3 Basic Life Support</a:t>
            </a:r>
          </a:p>
        </p:txBody>
      </p:sp>
    </p:spTree>
    <p:extLst>
      <p:ext uri="{BB962C8B-B14F-4D97-AF65-F5344CB8AC3E}">
        <p14:creationId xmlns:p14="http://schemas.microsoft.com/office/powerpoint/2010/main" val="43729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uble header &amp; subject chan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566C60-6C34-4596-98B7-F2465D9F2361}"/>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6" name="Text Placeholder 5">
            <a:extLst>
              <a:ext uri="{FF2B5EF4-FFF2-40B4-BE49-F238E27FC236}">
                <a16:creationId xmlns:a16="http://schemas.microsoft.com/office/drawing/2014/main" id="{EDD9E706-3D6E-4B8D-82F2-37B52804ECD0}"/>
              </a:ext>
            </a:extLst>
          </p:cNvPr>
          <p:cNvSpPr>
            <a:spLocks noGrp="1"/>
          </p:cNvSpPr>
          <p:nvPr>
            <p:ph type="body" sz="quarter" idx="10" hasCustomPrompt="1"/>
          </p:nvPr>
        </p:nvSpPr>
        <p:spPr>
          <a:xfrm>
            <a:off x="7237435" y="5265779"/>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4" name="Content Placeholder 2">
            <a:extLst>
              <a:ext uri="{FF2B5EF4-FFF2-40B4-BE49-F238E27FC236}">
                <a16:creationId xmlns:a16="http://schemas.microsoft.com/office/drawing/2014/main" id="{BFC1E360-0609-4BEF-AF7C-C2C0E9A6FBCE}"/>
              </a:ext>
            </a:extLst>
          </p:cNvPr>
          <p:cNvSpPr>
            <a:spLocks noGrp="1" noChangeAspect="1"/>
          </p:cNvSpPr>
          <p:nvPr>
            <p:ph idx="17" hasCustomPrompt="1"/>
          </p:nvPr>
        </p:nvSpPr>
        <p:spPr>
          <a:xfrm>
            <a:off x="491629" y="1029941"/>
            <a:ext cx="2979330"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grpSp>
        <p:nvGrpSpPr>
          <p:cNvPr id="12" name="Group 11">
            <a:extLst>
              <a:ext uri="{FF2B5EF4-FFF2-40B4-BE49-F238E27FC236}">
                <a16:creationId xmlns:a16="http://schemas.microsoft.com/office/drawing/2014/main" id="{9DD859F5-06F4-4AE1-A647-FEA79B07EB90}"/>
              </a:ext>
            </a:extLst>
          </p:cNvPr>
          <p:cNvGrpSpPr/>
          <p:nvPr userDrawn="1"/>
        </p:nvGrpSpPr>
        <p:grpSpPr>
          <a:xfrm>
            <a:off x="2438399" y="3747319"/>
            <a:ext cx="6705601" cy="1541044"/>
            <a:chOff x="1842654" y="-1271155"/>
            <a:chExt cx="6705601" cy="1541044"/>
          </a:xfrm>
        </p:grpSpPr>
        <p:sp>
          <p:nvSpPr>
            <p:cNvPr id="13" name="Right Triangle 12">
              <a:extLst>
                <a:ext uri="{FF2B5EF4-FFF2-40B4-BE49-F238E27FC236}">
                  <a16:creationId xmlns:a16="http://schemas.microsoft.com/office/drawing/2014/main" id="{923F48A9-913C-48C5-BD1C-E7584B578CCF}"/>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4" name="Picture 13" descr="SJA logo on angled slice.psd">
              <a:extLst>
                <a:ext uri="{FF2B5EF4-FFF2-40B4-BE49-F238E27FC236}">
                  <a16:creationId xmlns:a16="http://schemas.microsoft.com/office/drawing/2014/main" id="{ED1874F0-255D-4745-8C32-66E1AD2E60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920527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header ">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B3453ADD-6F89-4E49-A48A-0AF14ACBF5EE}"/>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C1850855-BE95-4F7A-A1A9-2D5FF72B20E6}"/>
              </a:ext>
            </a:extLst>
          </p:cNvPr>
          <p:cNvSpPr>
            <a:spLocks noGrp="1"/>
          </p:cNvSpPr>
          <p:nvPr>
            <p:ph type="body" sz="quarter" idx="10" hasCustomPrompt="1"/>
          </p:nvPr>
        </p:nvSpPr>
        <p:spPr>
          <a:xfrm>
            <a:off x="7251290" y="5251924"/>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grpSp>
        <p:nvGrpSpPr>
          <p:cNvPr id="11" name="Group 10">
            <a:extLst>
              <a:ext uri="{FF2B5EF4-FFF2-40B4-BE49-F238E27FC236}">
                <a16:creationId xmlns:a16="http://schemas.microsoft.com/office/drawing/2014/main" id="{C78883C9-736E-4178-A40A-53DFC7A1317C}"/>
              </a:ext>
            </a:extLst>
          </p:cNvPr>
          <p:cNvGrpSpPr/>
          <p:nvPr userDrawn="1"/>
        </p:nvGrpSpPr>
        <p:grpSpPr>
          <a:xfrm>
            <a:off x="2438399" y="3747319"/>
            <a:ext cx="6705601" cy="1541044"/>
            <a:chOff x="1842654" y="-1271155"/>
            <a:chExt cx="6705601" cy="1541044"/>
          </a:xfrm>
          <a:noFill/>
        </p:grpSpPr>
        <p:sp>
          <p:nvSpPr>
            <p:cNvPr id="12" name="Right Triangle 11">
              <a:extLst>
                <a:ext uri="{FF2B5EF4-FFF2-40B4-BE49-F238E27FC236}">
                  <a16:creationId xmlns:a16="http://schemas.microsoft.com/office/drawing/2014/main" id="{92E65848-7A44-40E6-B4E0-1FEA493D3BC7}"/>
                </a:ext>
              </a:extLst>
            </p:cNvPr>
            <p:cNvSpPr/>
            <p:nvPr userDrawn="1"/>
          </p:nvSpPr>
          <p:spPr>
            <a:xfrm flipH="1">
              <a:off x="1842654" y="-1271155"/>
              <a:ext cx="6705601" cy="1541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3" name="Picture 12" descr="SJA logo on angled slice.psd">
              <a:extLst>
                <a:ext uri="{FF2B5EF4-FFF2-40B4-BE49-F238E27FC236}">
                  <a16:creationId xmlns:a16="http://schemas.microsoft.com/office/drawing/2014/main" id="{FEC7218D-6FE3-4890-BE9C-C90C43E478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grpFill/>
            <a:ln>
              <a:noFill/>
            </a:ln>
          </p:spPr>
        </p:pic>
      </p:grpSp>
    </p:spTree>
    <p:extLst>
      <p:ext uri="{BB962C8B-B14F-4D97-AF65-F5344CB8AC3E}">
        <p14:creationId xmlns:p14="http://schemas.microsoft.com/office/powerpoint/2010/main" val="1254378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 page 1">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marR="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sz="1000" baseline="0">
                <a:solidFill>
                  <a:schemeClr val="bg1">
                    <a:lumMod val="50000"/>
                  </a:schemeClr>
                </a:solidFill>
                <a:latin typeface="+mj-lt"/>
              </a:defRPr>
            </a:lvl1pPr>
          </a:lstStyle>
          <a:p>
            <a:r>
              <a:rPr lang="en-GB"/>
              <a:t>KS4 – Chest pain</a:t>
            </a:r>
          </a:p>
        </p:txBody>
      </p:sp>
    </p:spTree>
    <p:extLst>
      <p:ext uri="{BB962C8B-B14F-4D97-AF65-F5344CB8AC3E}">
        <p14:creationId xmlns:p14="http://schemas.microsoft.com/office/powerpoint/2010/main" val="4210079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page 2">
    <p:bg>
      <p:bgRef idx="1001">
        <a:schemeClr val="bg1"/>
      </p:bgRef>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sp>
        <p:nvSpPr>
          <p:cNvPr id="6" name="Content Placeholder 2">
            <a:extLst>
              <a:ext uri="{FF2B5EF4-FFF2-40B4-BE49-F238E27FC236}">
                <a16:creationId xmlns:a16="http://schemas.microsoft.com/office/drawing/2014/main" id="{72648BE5-7FB0-43C3-9796-11EDEC3B12D4}"/>
              </a:ext>
            </a:extLst>
          </p:cNvPr>
          <p:cNvSpPr>
            <a:spLocks noGrp="1" noChangeAspect="1"/>
          </p:cNvSpPr>
          <p:nvPr>
            <p:ph idx="16" hasCustomPrompt="1"/>
          </p:nvPr>
        </p:nvSpPr>
        <p:spPr>
          <a:xfrm>
            <a:off x="2542100" y="2498523"/>
            <a:ext cx="4246627"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Content Placeholder 2">
            <a:extLst>
              <a:ext uri="{FF2B5EF4-FFF2-40B4-BE49-F238E27FC236}">
                <a16:creationId xmlns:a16="http://schemas.microsoft.com/office/drawing/2014/main" id="{6F71EAB9-84D2-4471-97AE-F407342A10D6}"/>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Tree>
    <p:extLst>
      <p:ext uri="{BB962C8B-B14F-4D97-AF65-F5344CB8AC3E}">
        <p14:creationId xmlns:p14="http://schemas.microsoft.com/office/powerpoint/2010/main" val="1469070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header ">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B3453ADD-6F89-4E49-A48A-0AF14ACBF5EE}"/>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C1850855-BE95-4F7A-A1A9-2D5FF72B20E6}"/>
              </a:ext>
            </a:extLst>
          </p:cNvPr>
          <p:cNvSpPr>
            <a:spLocks noGrp="1"/>
          </p:cNvSpPr>
          <p:nvPr>
            <p:ph type="body" sz="quarter" idx="10" hasCustomPrompt="1"/>
          </p:nvPr>
        </p:nvSpPr>
        <p:spPr>
          <a:xfrm>
            <a:off x="7251290" y="5251924"/>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KS3 – Basic life support</a:t>
            </a:r>
          </a:p>
        </p:txBody>
      </p:sp>
      <p:grpSp>
        <p:nvGrpSpPr>
          <p:cNvPr id="11" name="Group 10">
            <a:extLst>
              <a:ext uri="{FF2B5EF4-FFF2-40B4-BE49-F238E27FC236}">
                <a16:creationId xmlns:a16="http://schemas.microsoft.com/office/drawing/2014/main" id="{C78883C9-736E-4178-A40A-53DFC7A1317C}"/>
              </a:ext>
            </a:extLst>
          </p:cNvPr>
          <p:cNvGrpSpPr/>
          <p:nvPr userDrawn="1"/>
        </p:nvGrpSpPr>
        <p:grpSpPr>
          <a:xfrm>
            <a:off x="2438399" y="3747319"/>
            <a:ext cx="6705601" cy="1541044"/>
            <a:chOff x="1842654" y="-1271155"/>
            <a:chExt cx="6705601" cy="1541044"/>
          </a:xfrm>
          <a:noFill/>
        </p:grpSpPr>
        <p:sp>
          <p:nvSpPr>
            <p:cNvPr id="12" name="Right Triangle 11">
              <a:extLst>
                <a:ext uri="{FF2B5EF4-FFF2-40B4-BE49-F238E27FC236}">
                  <a16:creationId xmlns:a16="http://schemas.microsoft.com/office/drawing/2014/main" id="{92E65848-7A44-40E6-B4E0-1FEA493D3BC7}"/>
                </a:ext>
              </a:extLst>
            </p:cNvPr>
            <p:cNvSpPr/>
            <p:nvPr userDrawn="1"/>
          </p:nvSpPr>
          <p:spPr>
            <a:xfrm flipH="1">
              <a:off x="1842654" y="-1271155"/>
              <a:ext cx="6705601" cy="1541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3" name="Picture 12" descr="SJA logo on angled slice.psd">
              <a:extLst>
                <a:ext uri="{FF2B5EF4-FFF2-40B4-BE49-F238E27FC236}">
                  <a16:creationId xmlns:a16="http://schemas.microsoft.com/office/drawing/2014/main" id="{FEC7218D-6FE3-4890-BE9C-C90C43E478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grpFill/>
            <a:ln>
              <a:noFill/>
            </a:ln>
          </p:spPr>
        </p:pic>
      </p:grpSp>
    </p:spTree>
    <p:extLst>
      <p:ext uri="{BB962C8B-B14F-4D97-AF65-F5344CB8AC3E}">
        <p14:creationId xmlns:p14="http://schemas.microsoft.com/office/powerpoint/2010/main" val="3133167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Content Placeholder 2"/>
          <p:cNvSpPr>
            <a:spLocks noGrp="1" noChangeAspect="1"/>
          </p:cNvSpPr>
          <p:nvPr>
            <p:ph idx="1" hasCustomPrompt="1"/>
          </p:nvPr>
        </p:nvSpPr>
        <p:spPr>
          <a:xfrm>
            <a:off x="662749" y="1365174"/>
            <a:ext cx="7575409"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14" name="Content Placeholder 4"/>
          <p:cNvSpPr>
            <a:spLocks noGrp="1" noChangeAspect="1"/>
          </p:cNvSpPr>
          <p:nvPr>
            <p:ph idx="11" hasCustomPrompt="1"/>
          </p:nvPr>
        </p:nvSpPr>
        <p:spPr>
          <a:xfrm>
            <a:off x="662749" y="1927327"/>
            <a:ext cx="7575409" cy="919678"/>
          </a:xfrm>
          <a:prstGeom prst="rect">
            <a:avLst/>
          </a:prstGeom>
        </p:spPr>
        <p:txBody>
          <a:bodyPr lIns="74441" tIns="37221" rIns="74441" bIns="37221"/>
          <a:lstStyle>
            <a:lvl1pPr marL="0" indent="0">
              <a:buNone/>
              <a:defRPr sz="1800"/>
            </a:lvl1pPr>
          </a:lstStyle>
          <a:p>
            <a:pPr lvl="0"/>
            <a:r>
              <a:rPr lang="en-US"/>
              <a:t>Type to add body text</a:t>
            </a:r>
          </a:p>
        </p:txBody>
      </p:sp>
      <p:sp>
        <p:nvSpPr>
          <p:cNvPr id="16" name="Content Placeholder 4"/>
          <p:cNvSpPr>
            <a:spLocks noGrp="1" noChangeAspect="1"/>
          </p:cNvSpPr>
          <p:nvPr>
            <p:ph idx="12" hasCustomPrompt="1"/>
          </p:nvPr>
        </p:nvSpPr>
        <p:spPr>
          <a:xfrm>
            <a:off x="662749" y="2966329"/>
            <a:ext cx="7575409" cy="1813489"/>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8" name="Content Placeholder 2">
            <a:extLst>
              <a:ext uri="{FF2B5EF4-FFF2-40B4-BE49-F238E27FC236}">
                <a16:creationId xmlns:a16="http://schemas.microsoft.com/office/drawing/2014/main" id="{B2C77F52-EA64-4F9F-A703-22B619BAB782}"/>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spTree>
    <p:extLst>
      <p:ext uri="{BB962C8B-B14F-4D97-AF65-F5344CB8AC3E}">
        <p14:creationId xmlns:p14="http://schemas.microsoft.com/office/powerpoint/2010/main" val="294201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bullet point ">
    <p:spTree>
      <p:nvGrpSpPr>
        <p:cNvPr id="1" name=""/>
        <p:cNvGrpSpPr/>
        <p:nvPr/>
      </p:nvGrpSpPr>
      <p:grpSpPr>
        <a:xfrm>
          <a:off x="0" y="0"/>
          <a:ext cx="0" cy="0"/>
          <a:chOff x="0" y="0"/>
          <a:chExt cx="0" cy="0"/>
        </a:xfrm>
      </p:grpSpPr>
      <p:sp>
        <p:nvSpPr>
          <p:cNvPr id="8" name="Content Placeholder 4"/>
          <p:cNvSpPr>
            <a:spLocks noGrp="1" noChangeAspect="1"/>
          </p:cNvSpPr>
          <p:nvPr>
            <p:ph idx="14" hasCustomPrompt="1"/>
          </p:nvPr>
        </p:nvSpPr>
        <p:spPr>
          <a:xfrm>
            <a:off x="526120" y="1263234"/>
            <a:ext cx="7658273" cy="347461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a:p>
            <a:pPr lvl="0"/>
            <a:endParaRPr lang="en-US"/>
          </a:p>
          <a:p>
            <a:pPr lvl="0"/>
            <a:endParaRPr lang="en-US"/>
          </a:p>
        </p:txBody>
      </p:sp>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spTree>
    <p:extLst>
      <p:ext uri="{BB962C8B-B14F-4D97-AF65-F5344CB8AC3E}">
        <p14:creationId xmlns:p14="http://schemas.microsoft.com/office/powerpoint/2010/main" val="202826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7"/>
            <a:ext cx="4072215" cy="919678"/>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8" name="Content Placeholder 4"/>
          <p:cNvSpPr>
            <a:spLocks noGrp="1" noChangeAspect="1"/>
          </p:cNvSpPr>
          <p:nvPr>
            <p:ph idx="14" hasCustomPrompt="1"/>
          </p:nvPr>
        </p:nvSpPr>
        <p:spPr>
          <a:xfrm>
            <a:off x="662749" y="2966329"/>
            <a:ext cx="4072215" cy="165605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spTree>
    <p:extLst>
      <p:ext uri="{BB962C8B-B14F-4D97-AF65-F5344CB8AC3E}">
        <p14:creationId xmlns:p14="http://schemas.microsoft.com/office/powerpoint/2010/main" val="2044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no bullet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6"/>
            <a:ext cx="4072215" cy="2695055"/>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71147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atment (video)">
    <p:spTree>
      <p:nvGrpSpPr>
        <p:cNvPr id="1" name=""/>
        <p:cNvGrpSpPr/>
        <p:nvPr/>
      </p:nvGrpSpPr>
      <p:grpSpPr>
        <a:xfrm>
          <a:off x="0" y="0"/>
          <a:ext cx="0" cy="0"/>
          <a:chOff x="0" y="0"/>
          <a:chExt cx="0" cy="0"/>
        </a:xfrm>
      </p:grpSpPr>
      <p:sp>
        <p:nvSpPr>
          <p:cNvPr id="11" name="Media Placeholder 10">
            <a:extLst>
              <a:ext uri="{FF2B5EF4-FFF2-40B4-BE49-F238E27FC236}">
                <a16:creationId xmlns:a16="http://schemas.microsoft.com/office/drawing/2014/main" id="{AB529AEC-B140-41B5-99C9-C20BB38DFB18}"/>
              </a:ext>
            </a:extLst>
          </p:cNvPr>
          <p:cNvSpPr>
            <a:spLocks noGrp="1" noChangeAspect="1"/>
          </p:cNvSpPr>
          <p:nvPr>
            <p:ph type="media" sz="quarter" idx="11"/>
          </p:nvPr>
        </p:nvSpPr>
        <p:spPr>
          <a:xfrm>
            <a:off x="1192744" y="1604946"/>
            <a:ext cx="7059629" cy="2714230"/>
          </a:xfrm>
          <a:prstGeom prst="rect">
            <a:avLst/>
          </a:prstGeom>
          <a:ln w="38100">
            <a:solidFill>
              <a:srgbClr val="007A53"/>
            </a:solidFill>
          </a:ln>
        </p:spPr>
        <p:txBody>
          <a:bodyPr lIns="74441" tIns="37221" rIns="74441" bIns="37221"/>
          <a:lstStyle/>
          <a:p>
            <a:endParaRPr lang="en-GB"/>
          </a:p>
        </p:txBody>
      </p:sp>
      <p:sp>
        <p:nvSpPr>
          <p:cNvPr id="12" name="Content Placeholder 2">
            <a:extLst>
              <a:ext uri="{FF2B5EF4-FFF2-40B4-BE49-F238E27FC236}">
                <a16:creationId xmlns:a16="http://schemas.microsoft.com/office/drawing/2014/main" id="{9866E2EB-9E5A-48A6-8A93-3E0F209F4C0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spTree>
    <p:extLst>
      <p:ext uri="{BB962C8B-B14F-4D97-AF65-F5344CB8AC3E}">
        <p14:creationId xmlns:p14="http://schemas.microsoft.com/office/powerpoint/2010/main" val="951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gns and symptoms">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Subject name </a:t>
            </a:r>
          </a:p>
        </p:txBody>
      </p:sp>
      <p:sp>
        <p:nvSpPr>
          <p:cNvPr id="7" name="Content Placeholder 4"/>
          <p:cNvSpPr>
            <a:spLocks noGrp="1" noChangeAspect="1"/>
          </p:cNvSpPr>
          <p:nvPr>
            <p:ph idx="13" hasCustomPrompt="1"/>
          </p:nvPr>
        </p:nvSpPr>
        <p:spPr>
          <a:xfrm>
            <a:off x="662749" y="1927327"/>
            <a:ext cx="4072215" cy="2909551"/>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0" name="Content Placeholder 2">
            <a:extLst>
              <a:ext uri="{FF2B5EF4-FFF2-40B4-BE49-F238E27FC236}">
                <a16:creationId xmlns:a16="http://schemas.microsoft.com/office/drawing/2014/main" id="{23BBB8CC-C46E-4781-B416-BA04D21531DB}"/>
              </a:ext>
            </a:extLst>
          </p:cNvPr>
          <p:cNvSpPr>
            <a:spLocks noGrp="1" noChangeAspect="1"/>
          </p:cNvSpPr>
          <p:nvPr>
            <p:ph idx="14" hasCustomPrompt="1"/>
          </p:nvPr>
        </p:nvSpPr>
        <p:spPr>
          <a:xfrm>
            <a:off x="4941885" y="1365174"/>
            <a:ext cx="3369608" cy="482248"/>
          </a:xfrm>
          <a:prstGeom prst="rect">
            <a:avLst/>
          </a:prstGeom>
        </p:spPr>
        <p:txBody>
          <a:bodyPr lIns="74441" tIns="37221" rIns="74441" bIns="37221"/>
          <a:lstStyle>
            <a:lvl1pPr marL="0" indent="0">
              <a:buNone/>
              <a:defRPr sz="2000" b="1">
                <a:solidFill>
                  <a:srgbClr val="8D8E8D"/>
                </a:solidFill>
                <a:latin typeface="Arial (heading)"/>
                <a:cs typeface="Arial (heading)"/>
              </a:defRPr>
            </a:lvl1pPr>
          </a:lstStyle>
          <a:p>
            <a:r>
              <a:rPr lang="en-US"/>
              <a:t>What to look for</a:t>
            </a:r>
          </a:p>
        </p:txBody>
      </p:sp>
      <p:sp>
        <p:nvSpPr>
          <p:cNvPr id="11" name="Content Placeholder 4">
            <a:extLst>
              <a:ext uri="{FF2B5EF4-FFF2-40B4-BE49-F238E27FC236}">
                <a16:creationId xmlns:a16="http://schemas.microsoft.com/office/drawing/2014/main" id="{23852CBF-8D19-4B6E-BF08-B5686BB2B5E4}"/>
              </a:ext>
            </a:extLst>
          </p:cNvPr>
          <p:cNvSpPr>
            <a:spLocks noGrp="1" noChangeAspect="1"/>
          </p:cNvSpPr>
          <p:nvPr>
            <p:ph idx="15" hasCustomPrompt="1"/>
          </p:nvPr>
        </p:nvSpPr>
        <p:spPr>
          <a:xfrm>
            <a:off x="4941886" y="1927327"/>
            <a:ext cx="3369608" cy="919678"/>
          </a:xfrm>
          <a:prstGeom prst="rect">
            <a:avLst/>
          </a:prstGeom>
        </p:spPr>
        <p:txBody>
          <a:bodyPr lIns="74441" tIns="37221" rIns="74441" bIns="37221"/>
          <a:lstStyle>
            <a:lvl1pPr marL="0" indent="0">
              <a:buNone/>
              <a:defRPr sz="1800" baseline="0"/>
            </a:lvl1pPr>
          </a:lstStyle>
          <a:p>
            <a:pPr lvl="0"/>
            <a:r>
              <a:rPr lang="en-US"/>
              <a:t>The key things to look for: </a:t>
            </a:r>
          </a:p>
        </p:txBody>
      </p:sp>
      <p:sp>
        <p:nvSpPr>
          <p:cNvPr id="12" name="Text Placeholder 11">
            <a:extLst>
              <a:ext uri="{FF2B5EF4-FFF2-40B4-BE49-F238E27FC236}">
                <a16:creationId xmlns:a16="http://schemas.microsoft.com/office/drawing/2014/main" id="{EED62916-AA12-4388-BC96-5140E6820C2B}"/>
              </a:ext>
            </a:extLst>
          </p:cNvPr>
          <p:cNvSpPr>
            <a:spLocks noGrp="1" noChangeAspect="1"/>
          </p:cNvSpPr>
          <p:nvPr>
            <p:ph type="body" sz="quarter" idx="16" hasCustomPrompt="1"/>
          </p:nvPr>
        </p:nvSpPr>
        <p:spPr>
          <a:xfrm>
            <a:off x="4955858" y="2926908"/>
            <a:ext cx="3369413" cy="1835936"/>
          </a:xfrm>
          <a:prstGeom prst="rect">
            <a:avLst/>
          </a:prstGeom>
          <a:ln w="38100">
            <a:solidFill>
              <a:srgbClr val="007A53"/>
            </a:solidFill>
          </a:ln>
        </p:spPr>
        <p:txBody>
          <a:bodyPr lIns="74441" tIns="37221" rIns="74441" bIns="37221"/>
          <a:lstStyle>
            <a:lvl1pPr marL="372207" indent="-372207">
              <a:buClr>
                <a:srgbClr val="007A53"/>
              </a:buClr>
              <a:buFont typeface="+mj-lt"/>
              <a:buAutoNum type="arabicPeriod"/>
              <a:defRPr lang="en-US" sz="1300" b="1" kern="1200" dirty="0" smtClean="0">
                <a:solidFill>
                  <a:schemeClr val="tx1"/>
                </a:solidFill>
                <a:latin typeface="+mn-lt"/>
                <a:ea typeface="+mn-ea"/>
                <a:cs typeface="Arial (heading)"/>
              </a:defRPr>
            </a:lvl1pPr>
          </a:lstStyle>
          <a:p>
            <a:pPr lvl="0"/>
            <a:r>
              <a:rPr lang="en-US"/>
              <a:t>Type what to look for </a:t>
            </a:r>
          </a:p>
        </p:txBody>
      </p:sp>
      <p:sp>
        <p:nvSpPr>
          <p:cNvPr id="13" name="Content Placeholder 2">
            <a:extLst>
              <a:ext uri="{FF2B5EF4-FFF2-40B4-BE49-F238E27FC236}">
                <a16:creationId xmlns:a16="http://schemas.microsoft.com/office/drawing/2014/main" id="{7087B9CC-E881-4B22-8933-57C8AAE1A496}"/>
              </a:ext>
            </a:extLst>
          </p:cNvPr>
          <p:cNvSpPr>
            <a:spLocks noGrp="1" noChangeAspect="1"/>
          </p:cNvSpPr>
          <p:nvPr>
            <p:ph idx="17"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9"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219913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atment (Activity)">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6" y="1365174"/>
            <a:ext cx="7984000"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Types of X</a:t>
            </a:r>
          </a:p>
        </p:txBody>
      </p:sp>
      <p:sp>
        <p:nvSpPr>
          <p:cNvPr id="7" name="Content Placeholder 4"/>
          <p:cNvSpPr>
            <a:spLocks noGrp="1" noChangeAspect="1"/>
          </p:cNvSpPr>
          <p:nvPr>
            <p:ph idx="13" hasCustomPrompt="1"/>
          </p:nvPr>
        </p:nvSpPr>
        <p:spPr>
          <a:xfrm>
            <a:off x="662746" y="1927325"/>
            <a:ext cx="7984000" cy="454096"/>
          </a:xfrm>
          <a:prstGeom prst="rect">
            <a:avLst/>
          </a:prstGeom>
        </p:spPr>
        <p:txBody>
          <a:bodyPr lIns="74441" tIns="37221" rIns="74441" bIns="37221"/>
          <a:lstStyle>
            <a:lvl1pPr marL="0" indent="0">
              <a:buNone/>
              <a:defRPr sz="1800" baseline="0"/>
            </a:lvl1pPr>
          </a:lstStyle>
          <a:p>
            <a:pPr lvl="0"/>
            <a:r>
              <a:rPr lang="en-US"/>
              <a:t>Which pictures show X? </a:t>
            </a:r>
          </a:p>
        </p:txBody>
      </p:sp>
      <p:grpSp>
        <p:nvGrpSpPr>
          <p:cNvPr id="2" name="Group 4">
            <a:extLst>
              <a:ext uri="{FF2B5EF4-FFF2-40B4-BE49-F238E27FC236}">
                <a16:creationId xmlns:a16="http://schemas.microsoft.com/office/drawing/2014/main" id="{46F7402E-F357-49DE-8D00-942661D6AEF6}"/>
              </a:ext>
            </a:extLst>
          </p:cNvPr>
          <p:cNvGrpSpPr>
            <a:grpSpLocks noChangeAspect="1"/>
          </p:cNvGrpSpPr>
          <p:nvPr userDrawn="1"/>
        </p:nvGrpSpPr>
        <p:grpSpPr bwMode="auto">
          <a:xfrm>
            <a:off x="748112" y="2461326"/>
            <a:ext cx="2401098" cy="1324383"/>
            <a:chOff x="488" y="3043"/>
            <a:chExt cx="1768" cy="1104"/>
          </a:xfrm>
        </p:grpSpPr>
        <p:sp>
          <p:nvSpPr>
            <p:cNvPr id="11" name="AutoShape 3">
              <a:extLst>
                <a:ext uri="{FF2B5EF4-FFF2-40B4-BE49-F238E27FC236}">
                  <a16:creationId xmlns:a16="http://schemas.microsoft.com/office/drawing/2014/main" id="{F1834651-9F5A-4579-9288-48F41E1C5BD8}"/>
                </a:ext>
              </a:extLst>
            </p:cNvPr>
            <p:cNvSpPr>
              <a:spLocks noChangeAspect="1" noTextEdit="1"/>
            </p:cNvSpPr>
            <p:nvPr userDrawn="1"/>
          </p:nvSpPr>
          <p:spPr bwMode="auto">
            <a:xfrm>
              <a:off x="488" y="3043"/>
              <a:ext cx="1768" cy="1104"/>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2" name="AutoShape 3">
            <a:extLst>
              <a:ext uri="{FF2B5EF4-FFF2-40B4-BE49-F238E27FC236}">
                <a16:creationId xmlns:a16="http://schemas.microsoft.com/office/drawing/2014/main" id="{AD0204EA-B1E8-4BB3-A8C8-F8C7797BAC7B}"/>
              </a:ext>
            </a:extLst>
          </p:cNvPr>
          <p:cNvSpPr>
            <a:spLocks noChangeAspect="1" noTextEdit="1"/>
          </p:cNvSpPr>
          <p:nvPr userDrawn="1"/>
        </p:nvSpPr>
        <p:spPr bwMode="auto">
          <a:xfrm>
            <a:off x="3409132" y="2459441"/>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3" name="AutoShape 3">
            <a:extLst>
              <a:ext uri="{FF2B5EF4-FFF2-40B4-BE49-F238E27FC236}">
                <a16:creationId xmlns:a16="http://schemas.microsoft.com/office/drawing/2014/main" id="{FFE2403E-29E9-4759-B844-59397F7B4865}"/>
              </a:ext>
            </a:extLst>
          </p:cNvPr>
          <p:cNvSpPr>
            <a:spLocks noChangeAspect="1" noTextEdit="1"/>
          </p:cNvSpPr>
          <p:nvPr userDrawn="1"/>
        </p:nvSpPr>
        <p:spPr bwMode="auto">
          <a:xfrm>
            <a:off x="74811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4" name="AutoShape 3">
            <a:extLst>
              <a:ext uri="{FF2B5EF4-FFF2-40B4-BE49-F238E27FC236}">
                <a16:creationId xmlns:a16="http://schemas.microsoft.com/office/drawing/2014/main" id="{14F5710B-F108-4DC4-97D9-99229382E170}"/>
              </a:ext>
            </a:extLst>
          </p:cNvPr>
          <p:cNvSpPr>
            <a:spLocks noChangeAspect="1" noTextEdit="1"/>
          </p:cNvSpPr>
          <p:nvPr userDrawn="1"/>
        </p:nvSpPr>
        <p:spPr bwMode="auto">
          <a:xfrm>
            <a:off x="340913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6" name="Content Placeholder 4">
            <a:extLst>
              <a:ext uri="{FF2B5EF4-FFF2-40B4-BE49-F238E27FC236}">
                <a16:creationId xmlns:a16="http://schemas.microsoft.com/office/drawing/2014/main" id="{E739053F-35CF-46ED-B899-5DA9AC699BB3}"/>
              </a:ext>
            </a:extLst>
          </p:cNvPr>
          <p:cNvSpPr>
            <a:spLocks noGrp="1" noChangeAspect="1"/>
          </p:cNvSpPr>
          <p:nvPr>
            <p:ph idx="14" hasCustomPrompt="1"/>
          </p:nvPr>
        </p:nvSpPr>
        <p:spPr>
          <a:xfrm>
            <a:off x="6070152" y="2459441"/>
            <a:ext cx="2576594" cy="2229369"/>
          </a:xfrm>
          <a:prstGeom prst="rect">
            <a:avLst/>
          </a:prstGeom>
          <a:ln w="38100">
            <a:solidFill>
              <a:srgbClr val="007A53"/>
            </a:solidFill>
          </a:ln>
        </p:spPr>
        <p:txBody>
          <a:bodyPr lIns="74441" tIns="37221" rIns="74441" bIns="37221"/>
          <a:lstStyle>
            <a:lvl1pPr marL="0" indent="0">
              <a:buNone/>
              <a:defRPr sz="1300" b="1" i="0" baseline="0">
                <a:solidFill>
                  <a:srgbClr val="007A53"/>
                </a:solidFill>
              </a:defRPr>
            </a:lvl1pPr>
          </a:lstStyle>
          <a:p>
            <a:pPr lvl="0"/>
            <a:r>
              <a:rPr lang="en-US"/>
              <a:t>Important notes </a:t>
            </a:r>
          </a:p>
        </p:txBody>
      </p:sp>
      <p:sp>
        <p:nvSpPr>
          <p:cNvPr id="17" name="Content Placeholder 2">
            <a:extLst>
              <a:ext uri="{FF2B5EF4-FFF2-40B4-BE49-F238E27FC236}">
                <a16:creationId xmlns:a16="http://schemas.microsoft.com/office/drawing/2014/main" id="{6FEC7486-7440-4E90-9214-9A44C73CDC7A}"/>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18"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
        <p:nvSpPr>
          <p:cNvPr id="4" name="Picture Placeholder 3">
            <a:extLst>
              <a:ext uri="{FF2B5EF4-FFF2-40B4-BE49-F238E27FC236}">
                <a16:creationId xmlns:a16="http://schemas.microsoft.com/office/drawing/2014/main" id="{FE7CD24D-02DE-4476-BB5F-49833B084EE2}"/>
              </a:ext>
            </a:extLst>
          </p:cNvPr>
          <p:cNvSpPr>
            <a:spLocks noGrp="1" noChangeAspect="1"/>
          </p:cNvSpPr>
          <p:nvPr>
            <p:ph type="pic" sz="quarter" idx="16"/>
          </p:nvPr>
        </p:nvSpPr>
        <p:spPr>
          <a:xfrm>
            <a:off x="747713" y="2459038"/>
            <a:ext cx="2401887" cy="1325562"/>
          </a:xfrm>
          <a:prstGeom prst="rect">
            <a:avLst/>
          </a:prstGeom>
        </p:spPr>
        <p:txBody>
          <a:bodyPr/>
          <a:lstStyle/>
          <a:p>
            <a:endParaRPr lang="en-GB"/>
          </a:p>
        </p:txBody>
      </p:sp>
      <p:sp>
        <p:nvSpPr>
          <p:cNvPr id="15" name="Picture Placeholder 3">
            <a:extLst>
              <a:ext uri="{FF2B5EF4-FFF2-40B4-BE49-F238E27FC236}">
                <a16:creationId xmlns:a16="http://schemas.microsoft.com/office/drawing/2014/main" id="{5FF58FC1-7288-49F1-B149-304A82F7B569}"/>
              </a:ext>
            </a:extLst>
          </p:cNvPr>
          <p:cNvSpPr>
            <a:spLocks noGrp="1" noChangeAspect="1"/>
          </p:cNvSpPr>
          <p:nvPr>
            <p:ph type="pic" sz="quarter" idx="17"/>
          </p:nvPr>
        </p:nvSpPr>
        <p:spPr>
          <a:xfrm>
            <a:off x="3453803" y="2475636"/>
            <a:ext cx="2356428" cy="1308188"/>
          </a:xfrm>
          <a:prstGeom prst="rect">
            <a:avLst/>
          </a:prstGeom>
        </p:spPr>
        <p:txBody>
          <a:bodyPr/>
          <a:lstStyle/>
          <a:p>
            <a:endParaRPr lang="en-GB"/>
          </a:p>
        </p:txBody>
      </p:sp>
      <p:sp>
        <p:nvSpPr>
          <p:cNvPr id="19" name="Picture Placeholder 3">
            <a:extLst>
              <a:ext uri="{FF2B5EF4-FFF2-40B4-BE49-F238E27FC236}">
                <a16:creationId xmlns:a16="http://schemas.microsoft.com/office/drawing/2014/main" id="{FB8B47B0-D796-4282-B048-F16CF0A6E8F7}"/>
              </a:ext>
            </a:extLst>
          </p:cNvPr>
          <p:cNvSpPr>
            <a:spLocks noGrp="1" noChangeAspect="1"/>
          </p:cNvSpPr>
          <p:nvPr>
            <p:ph type="pic" sz="quarter" idx="18"/>
          </p:nvPr>
        </p:nvSpPr>
        <p:spPr>
          <a:xfrm>
            <a:off x="747713" y="3862217"/>
            <a:ext cx="2356428" cy="1308188"/>
          </a:xfrm>
          <a:prstGeom prst="rect">
            <a:avLst/>
          </a:prstGeom>
        </p:spPr>
        <p:txBody>
          <a:bodyPr/>
          <a:lstStyle/>
          <a:p>
            <a:endParaRPr lang="en-GB"/>
          </a:p>
        </p:txBody>
      </p:sp>
      <p:sp>
        <p:nvSpPr>
          <p:cNvPr id="20" name="Picture Placeholder 3">
            <a:extLst>
              <a:ext uri="{FF2B5EF4-FFF2-40B4-BE49-F238E27FC236}">
                <a16:creationId xmlns:a16="http://schemas.microsoft.com/office/drawing/2014/main" id="{2A44C82F-5FA0-449A-8C29-FFDA5ED6AD31}"/>
              </a:ext>
            </a:extLst>
          </p:cNvPr>
          <p:cNvSpPr>
            <a:spLocks noGrp="1" noChangeAspect="1"/>
          </p:cNvSpPr>
          <p:nvPr>
            <p:ph type="pic" sz="quarter" idx="19"/>
          </p:nvPr>
        </p:nvSpPr>
        <p:spPr>
          <a:xfrm>
            <a:off x="3408932" y="3897867"/>
            <a:ext cx="2356428" cy="1308188"/>
          </a:xfrm>
          <a:prstGeom prst="rect">
            <a:avLst/>
          </a:prstGeom>
        </p:spPr>
        <p:txBody>
          <a:bodyPr/>
          <a:lstStyle/>
          <a:p>
            <a:endParaRPr lang="en-GB"/>
          </a:p>
        </p:txBody>
      </p:sp>
    </p:spTree>
    <p:extLst>
      <p:ext uri="{BB962C8B-B14F-4D97-AF65-F5344CB8AC3E}">
        <p14:creationId xmlns:p14="http://schemas.microsoft.com/office/powerpoint/2010/main" val="136045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68314" y="877095"/>
            <a:ext cx="3990975"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1688" y="877095"/>
            <a:ext cx="3992562"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68607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only iz">
    <p:spTree>
      <p:nvGrpSpPr>
        <p:cNvPr id="1" name=""/>
        <p:cNvGrpSpPr/>
        <p:nvPr/>
      </p:nvGrpSpPr>
      <p:grpSpPr>
        <a:xfrm>
          <a:off x="0" y="0"/>
          <a:ext cx="0" cy="0"/>
          <a:chOff x="0" y="0"/>
          <a:chExt cx="0" cy="0"/>
        </a:xfrm>
      </p:grpSpPr>
      <p:sp>
        <p:nvSpPr>
          <p:cNvPr id="2" name="Title 1"/>
          <p:cNvSpPr>
            <a:spLocks noGrp="1"/>
          </p:cNvSpPr>
          <p:nvPr>
            <p:ph type="title"/>
          </p:nvPr>
        </p:nvSpPr>
        <p:spPr>
          <a:xfrm>
            <a:off x="404491" y="285942"/>
            <a:ext cx="8208962" cy="583884"/>
          </a:xfrm>
          <a:prstGeom prst="rect">
            <a:avLst/>
          </a:prstGeom>
          <a:solidFill>
            <a:srgbClr val="009F4D"/>
          </a:solidFill>
        </p:spPr>
        <p:txBody>
          <a:bodyPr lIns="104287" tIns="52144" rIns="104287" bIns="52144"/>
          <a:lstStyle>
            <a:lvl1pPr>
              <a:defRPr sz="2993">
                <a:solidFill>
                  <a:schemeClr val="bg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43494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 page 1">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marR="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sz="1000" baseline="0">
                <a:solidFill>
                  <a:schemeClr val="bg1">
                    <a:lumMod val="50000"/>
                  </a:schemeClr>
                </a:solidFill>
                <a:latin typeface="+mj-lt"/>
              </a:defRPr>
            </a:lvl1pPr>
          </a:lstStyle>
          <a:p>
            <a:r>
              <a:rPr lang="en-GB"/>
              <a:t>KS3 – Basic life support</a:t>
            </a:r>
          </a:p>
        </p:txBody>
      </p:sp>
    </p:spTree>
    <p:extLst>
      <p:ext uri="{BB962C8B-B14F-4D97-AF65-F5344CB8AC3E}">
        <p14:creationId xmlns:p14="http://schemas.microsoft.com/office/powerpoint/2010/main" val="2299276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page 2">
    <p:bg>
      <p:bgRef idx="1001">
        <a:schemeClr val="bg1"/>
      </p:bgRef>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KS3 – Basic life support</a:t>
            </a:r>
          </a:p>
        </p:txBody>
      </p:sp>
      <p:sp>
        <p:nvSpPr>
          <p:cNvPr id="6" name="Content Placeholder 2">
            <a:extLst>
              <a:ext uri="{FF2B5EF4-FFF2-40B4-BE49-F238E27FC236}">
                <a16:creationId xmlns:a16="http://schemas.microsoft.com/office/drawing/2014/main" id="{72648BE5-7FB0-43C3-9796-11EDEC3B12D4}"/>
              </a:ext>
            </a:extLst>
          </p:cNvPr>
          <p:cNvSpPr>
            <a:spLocks noGrp="1" noChangeAspect="1"/>
          </p:cNvSpPr>
          <p:nvPr>
            <p:ph idx="16" hasCustomPrompt="1"/>
          </p:nvPr>
        </p:nvSpPr>
        <p:spPr>
          <a:xfrm>
            <a:off x="2542100" y="2498523"/>
            <a:ext cx="4246627"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Content Placeholder 2">
            <a:extLst>
              <a:ext uri="{FF2B5EF4-FFF2-40B4-BE49-F238E27FC236}">
                <a16:creationId xmlns:a16="http://schemas.microsoft.com/office/drawing/2014/main" id="{6F71EAB9-84D2-4471-97AE-F407342A10D6}"/>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Tree>
    <p:extLst>
      <p:ext uri="{BB962C8B-B14F-4D97-AF65-F5344CB8AC3E}">
        <p14:creationId xmlns:p14="http://schemas.microsoft.com/office/powerpoint/2010/main" val="3931734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Content Placeholder 2"/>
          <p:cNvSpPr>
            <a:spLocks noGrp="1" noChangeAspect="1"/>
          </p:cNvSpPr>
          <p:nvPr>
            <p:ph idx="1" hasCustomPrompt="1"/>
          </p:nvPr>
        </p:nvSpPr>
        <p:spPr>
          <a:xfrm>
            <a:off x="662749" y="1365174"/>
            <a:ext cx="7575409"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14" name="Content Placeholder 4"/>
          <p:cNvSpPr>
            <a:spLocks noGrp="1" noChangeAspect="1"/>
          </p:cNvSpPr>
          <p:nvPr>
            <p:ph idx="11" hasCustomPrompt="1"/>
          </p:nvPr>
        </p:nvSpPr>
        <p:spPr>
          <a:xfrm>
            <a:off x="662749" y="1927327"/>
            <a:ext cx="7575409" cy="919678"/>
          </a:xfrm>
          <a:prstGeom prst="rect">
            <a:avLst/>
          </a:prstGeom>
        </p:spPr>
        <p:txBody>
          <a:bodyPr lIns="74441" tIns="37221" rIns="74441" bIns="37221"/>
          <a:lstStyle>
            <a:lvl1pPr marL="0" indent="0">
              <a:buNone/>
              <a:defRPr sz="1800"/>
            </a:lvl1pPr>
          </a:lstStyle>
          <a:p>
            <a:pPr lvl="0"/>
            <a:r>
              <a:rPr lang="en-US"/>
              <a:t>Type to add body text</a:t>
            </a:r>
          </a:p>
        </p:txBody>
      </p:sp>
      <p:sp>
        <p:nvSpPr>
          <p:cNvPr id="16" name="Content Placeholder 4"/>
          <p:cNvSpPr>
            <a:spLocks noGrp="1" noChangeAspect="1"/>
          </p:cNvSpPr>
          <p:nvPr>
            <p:ph idx="12" hasCustomPrompt="1"/>
          </p:nvPr>
        </p:nvSpPr>
        <p:spPr>
          <a:xfrm>
            <a:off x="662749" y="2966329"/>
            <a:ext cx="7575409" cy="1813489"/>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8" name="Content Placeholder 2">
            <a:extLst>
              <a:ext uri="{FF2B5EF4-FFF2-40B4-BE49-F238E27FC236}">
                <a16:creationId xmlns:a16="http://schemas.microsoft.com/office/drawing/2014/main" id="{B2C77F52-EA64-4F9F-A703-22B619BAB782}"/>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KS3 – Basic life support</a:t>
            </a:r>
          </a:p>
        </p:txBody>
      </p:sp>
    </p:spTree>
    <p:extLst>
      <p:ext uri="{BB962C8B-B14F-4D97-AF65-F5344CB8AC3E}">
        <p14:creationId xmlns:p14="http://schemas.microsoft.com/office/powerpoint/2010/main" val="402665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bullet point ">
    <p:spTree>
      <p:nvGrpSpPr>
        <p:cNvPr id="1" name=""/>
        <p:cNvGrpSpPr/>
        <p:nvPr/>
      </p:nvGrpSpPr>
      <p:grpSpPr>
        <a:xfrm>
          <a:off x="0" y="0"/>
          <a:ext cx="0" cy="0"/>
          <a:chOff x="0" y="0"/>
          <a:chExt cx="0" cy="0"/>
        </a:xfrm>
      </p:grpSpPr>
      <p:sp>
        <p:nvSpPr>
          <p:cNvPr id="8" name="Content Placeholder 4"/>
          <p:cNvSpPr>
            <a:spLocks noGrp="1" noChangeAspect="1"/>
          </p:cNvSpPr>
          <p:nvPr>
            <p:ph idx="14" hasCustomPrompt="1"/>
          </p:nvPr>
        </p:nvSpPr>
        <p:spPr>
          <a:xfrm>
            <a:off x="526120" y="1263234"/>
            <a:ext cx="7658273" cy="347461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a:p>
            <a:pPr lvl="0"/>
            <a:endParaRPr lang="en-US"/>
          </a:p>
          <a:p>
            <a:pPr lvl="0"/>
            <a:endParaRPr lang="en-US"/>
          </a:p>
        </p:txBody>
      </p:sp>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KS3 – Basic life support</a:t>
            </a:r>
          </a:p>
        </p:txBody>
      </p:sp>
    </p:spTree>
    <p:extLst>
      <p:ext uri="{BB962C8B-B14F-4D97-AF65-F5344CB8AC3E}">
        <p14:creationId xmlns:p14="http://schemas.microsoft.com/office/powerpoint/2010/main" val="209535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7"/>
            <a:ext cx="4072215" cy="919678"/>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8" name="Content Placeholder 4"/>
          <p:cNvSpPr>
            <a:spLocks noGrp="1" noChangeAspect="1"/>
          </p:cNvSpPr>
          <p:nvPr>
            <p:ph idx="14" hasCustomPrompt="1"/>
          </p:nvPr>
        </p:nvSpPr>
        <p:spPr>
          <a:xfrm>
            <a:off x="662749" y="2966329"/>
            <a:ext cx="4072215" cy="165605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KS3 – Basic life support</a:t>
            </a:r>
          </a:p>
        </p:txBody>
      </p:sp>
    </p:spTree>
    <p:extLst>
      <p:ext uri="{BB962C8B-B14F-4D97-AF65-F5344CB8AC3E}">
        <p14:creationId xmlns:p14="http://schemas.microsoft.com/office/powerpoint/2010/main" val="23614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no bullet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6"/>
            <a:ext cx="4072215" cy="2695055"/>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376081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atment (video)">
    <p:spTree>
      <p:nvGrpSpPr>
        <p:cNvPr id="1" name=""/>
        <p:cNvGrpSpPr/>
        <p:nvPr/>
      </p:nvGrpSpPr>
      <p:grpSpPr>
        <a:xfrm>
          <a:off x="0" y="0"/>
          <a:ext cx="0" cy="0"/>
          <a:chOff x="0" y="0"/>
          <a:chExt cx="0" cy="0"/>
        </a:xfrm>
      </p:grpSpPr>
      <p:sp>
        <p:nvSpPr>
          <p:cNvPr id="11" name="Media Placeholder 10">
            <a:extLst>
              <a:ext uri="{FF2B5EF4-FFF2-40B4-BE49-F238E27FC236}">
                <a16:creationId xmlns:a16="http://schemas.microsoft.com/office/drawing/2014/main" id="{AB529AEC-B140-41B5-99C9-C20BB38DFB18}"/>
              </a:ext>
            </a:extLst>
          </p:cNvPr>
          <p:cNvSpPr>
            <a:spLocks noGrp="1" noChangeAspect="1"/>
          </p:cNvSpPr>
          <p:nvPr>
            <p:ph type="media" sz="quarter" idx="11"/>
          </p:nvPr>
        </p:nvSpPr>
        <p:spPr>
          <a:xfrm>
            <a:off x="1192744" y="1604946"/>
            <a:ext cx="7059629" cy="2714230"/>
          </a:xfrm>
          <a:prstGeom prst="rect">
            <a:avLst/>
          </a:prstGeom>
          <a:ln w="38100">
            <a:solidFill>
              <a:srgbClr val="007A53"/>
            </a:solidFill>
          </a:ln>
        </p:spPr>
        <p:txBody>
          <a:bodyPr lIns="74441" tIns="37221" rIns="74441" bIns="37221"/>
          <a:lstStyle/>
          <a:p>
            <a:endParaRPr lang="en-GB"/>
          </a:p>
        </p:txBody>
      </p:sp>
      <p:sp>
        <p:nvSpPr>
          <p:cNvPr id="12" name="Content Placeholder 2">
            <a:extLst>
              <a:ext uri="{FF2B5EF4-FFF2-40B4-BE49-F238E27FC236}">
                <a16:creationId xmlns:a16="http://schemas.microsoft.com/office/drawing/2014/main" id="{9866E2EB-9E5A-48A6-8A93-3E0F209F4C0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343394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JA WPT Training PPT background.jpg"/>
          <p:cNvPicPr>
            <a:picLocks noChangeAspect="1"/>
          </p:cNvPicPr>
          <p:nvPr userDrawn="1"/>
        </p:nvPicPr>
        <p:blipFill rotWithShape="1">
          <a:blip r:embed="rId17">
            <a:extLst>
              <a:ext uri="{28A0092B-C50C-407E-A947-70E740481C1C}">
                <a14:useLocalDpi xmlns:a14="http://schemas.microsoft.com/office/drawing/2010/main" val="0"/>
              </a:ext>
            </a:extLst>
          </a:blip>
          <a:srcRect t="95736"/>
          <a:stretch/>
        </p:blipFill>
        <p:spPr>
          <a:xfrm>
            <a:off x="0" y="5471326"/>
            <a:ext cx="9144000" cy="243674"/>
          </a:xfrm>
          <a:prstGeom prst="rect">
            <a:avLst/>
          </a:prstGeom>
        </p:spPr>
      </p:pic>
      <p:grpSp>
        <p:nvGrpSpPr>
          <p:cNvPr id="2" name="Group 1">
            <a:extLst>
              <a:ext uri="{FF2B5EF4-FFF2-40B4-BE49-F238E27FC236}">
                <a16:creationId xmlns:a16="http://schemas.microsoft.com/office/drawing/2014/main" id="{7A0DC2E5-E07A-4039-BD24-0A8EFE96CA72}"/>
              </a:ext>
            </a:extLst>
          </p:cNvPr>
          <p:cNvGrpSpPr/>
          <p:nvPr userDrawn="1"/>
        </p:nvGrpSpPr>
        <p:grpSpPr>
          <a:xfrm>
            <a:off x="2438399" y="3776119"/>
            <a:ext cx="6705601" cy="1541044"/>
            <a:chOff x="1842654" y="-1271155"/>
            <a:chExt cx="6705601" cy="1541044"/>
          </a:xfrm>
        </p:grpSpPr>
        <p:sp>
          <p:nvSpPr>
            <p:cNvPr id="4" name="Right Triangle 3">
              <a:extLst>
                <a:ext uri="{FF2B5EF4-FFF2-40B4-BE49-F238E27FC236}">
                  <a16:creationId xmlns:a16="http://schemas.microsoft.com/office/drawing/2014/main" id="{9CD9A38E-3BE2-45AF-8089-DF43E9D5FCD4}"/>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6" name="Picture 5" descr="SJA logo on angled slice.psd">
              <a:extLst>
                <a:ext uri="{FF2B5EF4-FFF2-40B4-BE49-F238E27FC236}">
                  <a16:creationId xmlns:a16="http://schemas.microsoft.com/office/drawing/2014/main" id="{2A81C694-6073-4BCA-A9CA-E06023B01E3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342227967"/>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63" r:id="rId3"/>
    <p:sldLayoutId id="2147483662" r:id="rId4"/>
    <p:sldLayoutId id="2147483661" r:id="rId5"/>
    <p:sldLayoutId id="2147483657" r:id="rId6"/>
    <p:sldLayoutId id="2147483655" r:id="rId7"/>
    <p:sldLayoutId id="2147483664" r:id="rId8"/>
    <p:sldLayoutId id="2147483658" r:id="rId9"/>
    <p:sldLayoutId id="2147483659" r:id="rId10"/>
    <p:sldLayoutId id="2147483660" r:id="rId11"/>
    <p:sldLayoutId id="2147483665" r:id="rId12"/>
    <p:sldLayoutId id="2147483666" r:id="rId13"/>
    <p:sldLayoutId id="2147483682" r:id="rId14"/>
    <p:sldLayoutId id="2147483683"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744413" rtl="0" eaLnBrk="1" latinLnBrk="0" hangingPunct="1">
        <a:lnSpc>
          <a:spcPct val="90000"/>
        </a:lnSpc>
        <a:spcBef>
          <a:spcPct val="0"/>
        </a:spcBef>
        <a:buNone/>
        <a:defRPr sz="2900" b="1" kern="1200">
          <a:solidFill>
            <a:schemeClr val="accent3"/>
          </a:solidFill>
          <a:latin typeface="+mj-lt"/>
          <a:ea typeface="+mj-ea"/>
          <a:cs typeface="+mj-cs"/>
        </a:defRPr>
      </a:lvl1pPr>
    </p:titleStyle>
    <p:bodyStyle>
      <a:lvl1pPr marL="146538" indent="-146538" algn="l" defTabSz="744413" rtl="0" eaLnBrk="1" latinLnBrk="0" hangingPunct="1">
        <a:lnSpc>
          <a:spcPct val="100000"/>
        </a:lnSpc>
        <a:spcBef>
          <a:spcPts val="407"/>
        </a:spcBef>
        <a:spcAft>
          <a:spcPts val="407"/>
        </a:spcAft>
        <a:buFont typeface="Arial" panose="020B0604020202020204" pitchFamily="34" charset="0"/>
        <a:buChar char="•"/>
        <a:defRPr sz="2000" b="0" kern="1200">
          <a:solidFill>
            <a:schemeClr val="tx1"/>
          </a:solidFill>
          <a:latin typeface="+mn-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44413" rtl="0" eaLnBrk="1" latinLnBrk="0" hangingPunct="1">
        <a:defRPr sz="1500" kern="1200">
          <a:solidFill>
            <a:schemeClr val="tx1"/>
          </a:solidFill>
          <a:latin typeface="+mn-lt"/>
          <a:ea typeface="+mn-ea"/>
          <a:cs typeface="+mn-cs"/>
        </a:defRPr>
      </a:lvl1pPr>
      <a:lvl2pPr marL="372207" algn="l" defTabSz="744413" rtl="0" eaLnBrk="1" latinLnBrk="0" hangingPunct="1">
        <a:defRPr sz="1500" kern="1200">
          <a:solidFill>
            <a:schemeClr val="tx1"/>
          </a:solidFill>
          <a:latin typeface="+mn-lt"/>
          <a:ea typeface="+mn-ea"/>
          <a:cs typeface="+mn-cs"/>
        </a:defRPr>
      </a:lvl2pPr>
      <a:lvl3pPr marL="744413" algn="l" defTabSz="744413" rtl="0" eaLnBrk="1" latinLnBrk="0" hangingPunct="1">
        <a:defRPr sz="1500" kern="1200">
          <a:solidFill>
            <a:schemeClr val="tx1"/>
          </a:solidFill>
          <a:latin typeface="+mn-lt"/>
          <a:ea typeface="+mn-ea"/>
          <a:cs typeface="+mn-cs"/>
        </a:defRPr>
      </a:lvl3pPr>
      <a:lvl4pPr marL="1116620" algn="l" defTabSz="744413" rtl="0" eaLnBrk="1" latinLnBrk="0" hangingPunct="1">
        <a:defRPr sz="1500" kern="1200">
          <a:solidFill>
            <a:schemeClr val="tx1"/>
          </a:solidFill>
          <a:latin typeface="+mn-lt"/>
          <a:ea typeface="+mn-ea"/>
          <a:cs typeface="+mn-cs"/>
        </a:defRPr>
      </a:lvl4pPr>
      <a:lvl5pPr marL="1488826" algn="l" defTabSz="744413" rtl="0" eaLnBrk="1" latinLnBrk="0" hangingPunct="1">
        <a:defRPr sz="1500" kern="1200">
          <a:solidFill>
            <a:schemeClr val="tx1"/>
          </a:solidFill>
          <a:latin typeface="+mn-lt"/>
          <a:ea typeface="+mn-ea"/>
          <a:cs typeface="+mn-cs"/>
        </a:defRPr>
      </a:lvl5pPr>
      <a:lvl6pPr marL="1861033" algn="l" defTabSz="744413" rtl="0" eaLnBrk="1" latinLnBrk="0" hangingPunct="1">
        <a:defRPr sz="1500" kern="1200">
          <a:solidFill>
            <a:schemeClr val="tx1"/>
          </a:solidFill>
          <a:latin typeface="+mn-lt"/>
          <a:ea typeface="+mn-ea"/>
          <a:cs typeface="+mn-cs"/>
        </a:defRPr>
      </a:lvl6pPr>
      <a:lvl7pPr marL="2233239" algn="l" defTabSz="744413" rtl="0" eaLnBrk="1" latinLnBrk="0" hangingPunct="1">
        <a:defRPr sz="1500" kern="1200">
          <a:solidFill>
            <a:schemeClr val="tx1"/>
          </a:solidFill>
          <a:latin typeface="+mn-lt"/>
          <a:ea typeface="+mn-ea"/>
          <a:cs typeface="+mn-cs"/>
        </a:defRPr>
      </a:lvl7pPr>
      <a:lvl8pPr marL="2605446" algn="l" defTabSz="744413" rtl="0" eaLnBrk="1" latinLnBrk="0" hangingPunct="1">
        <a:defRPr sz="1500" kern="1200">
          <a:solidFill>
            <a:schemeClr val="tx1"/>
          </a:solidFill>
          <a:latin typeface="+mn-lt"/>
          <a:ea typeface="+mn-ea"/>
          <a:cs typeface="+mn-cs"/>
        </a:defRPr>
      </a:lvl8pPr>
      <a:lvl9pPr marL="2977652" algn="l" defTabSz="744413"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JA WPT Training PPT background.jpg"/>
          <p:cNvPicPr>
            <a:picLocks noChangeAspect="1"/>
          </p:cNvPicPr>
          <p:nvPr userDrawn="1"/>
        </p:nvPicPr>
        <p:blipFill rotWithShape="1">
          <a:blip r:embed="rId15">
            <a:extLst>
              <a:ext uri="{28A0092B-C50C-407E-A947-70E740481C1C}">
                <a14:useLocalDpi xmlns:a14="http://schemas.microsoft.com/office/drawing/2010/main" val="0"/>
              </a:ext>
            </a:extLst>
          </a:blip>
          <a:srcRect t="95736"/>
          <a:stretch/>
        </p:blipFill>
        <p:spPr>
          <a:xfrm>
            <a:off x="0" y="5471326"/>
            <a:ext cx="9144000" cy="243674"/>
          </a:xfrm>
          <a:prstGeom prst="rect">
            <a:avLst/>
          </a:prstGeom>
        </p:spPr>
      </p:pic>
      <p:grpSp>
        <p:nvGrpSpPr>
          <p:cNvPr id="2" name="Group 1">
            <a:extLst>
              <a:ext uri="{FF2B5EF4-FFF2-40B4-BE49-F238E27FC236}">
                <a16:creationId xmlns:a16="http://schemas.microsoft.com/office/drawing/2014/main" id="{7A0DC2E5-E07A-4039-BD24-0A8EFE96CA72}"/>
              </a:ext>
            </a:extLst>
          </p:cNvPr>
          <p:cNvGrpSpPr/>
          <p:nvPr userDrawn="1"/>
        </p:nvGrpSpPr>
        <p:grpSpPr>
          <a:xfrm>
            <a:off x="2438399" y="3747319"/>
            <a:ext cx="6705601" cy="1541044"/>
            <a:chOff x="1842654" y="-1271155"/>
            <a:chExt cx="6705601" cy="1541044"/>
          </a:xfrm>
        </p:grpSpPr>
        <p:sp>
          <p:nvSpPr>
            <p:cNvPr id="4" name="Right Triangle 3">
              <a:extLst>
                <a:ext uri="{FF2B5EF4-FFF2-40B4-BE49-F238E27FC236}">
                  <a16:creationId xmlns:a16="http://schemas.microsoft.com/office/drawing/2014/main" id="{9CD9A38E-3BE2-45AF-8089-DF43E9D5FCD4}"/>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6" name="Picture 5" descr="SJA logo on angled slice.psd">
              <a:extLst>
                <a:ext uri="{FF2B5EF4-FFF2-40B4-BE49-F238E27FC236}">
                  <a16:creationId xmlns:a16="http://schemas.microsoft.com/office/drawing/2014/main" id="{2A81C694-6073-4BCA-A9CA-E06023B01E34}"/>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11999452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744413" rtl="0" eaLnBrk="1" latinLnBrk="0" hangingPunct="1">
        <a:lnSpc>
          <a:spcPct val="90000"/>
        </a:lnSpc>
        <a:spcBef>
          <a:spcPct val="0"/>
        </a:spcBef>
        <a:buNone/>
        <a:defRPr sz="2900" b="1" kern="1200">
          <a:solidFill>
            <a:schemeClr val="accent3"/>
          </a:solidFill>
          <a:latin typeface="+mj-lt"/>
          <a:ea typeface="+mj-ea"/>
          <a:cs typeface="+mj-cs"/>
        </a:defRPr>
      </a:lvl1pPr>
    </p:titleStyle>
    <p:bodyStyle>
      <a:lvl1pPr marL="146538" indent="-146538" algn="l" defTabSz="744413" rtl="0" eaLnBrk="1" latinLnBrk="0" hangingPunct="1">
        <a:lnSpc>
          <a:spcPct val="100000"/>
        </a:lnSpc>
        <a:spcBef>
          <a:spcPts val="407"/>
        </a:spcBef>
        <a:spcAft>
          <a:spcPts val="407"/>
        </a:spcAft>
        <a:buFont typeface="Arial" panose="020B0604020202020204" pitchFamily="34" charset="0"/>
        <a:buChar char="•"/>
        <a:defRPr sz="2000" b="0" kern="1200">
          <a:solidFill>
            <a:schemeClr val="tx1"/>
          </a:solidFill>
          <a:latin typeface="+mn-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44413" rtl="0" eaLnBrk="1" latinLnBrk="0" hangingPunct="1">
        <a:defRPr sz="1500" kern="1200">
          <a:solidFill>
            <a:schemeClr val="tx1"/>
          </a:solidFill>
          <a:latin typeface="+mn-lt"/>
          <a:ea typeface="+mn-ea"/>
          <a:cs typeface="+mn-cs"/>
        </a:defRPr>
      </a:lvl1pPr>
      <a:lvl2pPr marL="372207" algn="l" defTabSz="744413" rtl="0" eaLnBrk="1" latinLnBrk="0" hangingPunct="1">
        <a:defRPr sz="1500" kern="1200">
          <a:solidFill>
            <a:schemeClr val="tx1"/>
          </a:solidFill>
          <a:latin typeface="+mn-lt"/>
          <a:ea typeface="+mn-ea"/>
          <a:cs typeface="+mn-cs"/>
        </a:defRPr>
      </a:lvl2pPr>
      <a:lvl3pPr marL="744413" algn="l" defTabSz="744413" rtl="0" eaLnBrk="1" latinLnBrk="0" hangingPunct="1">
        <a:defRPr sz="1500" kern="1200">
          <a:solidFill>
            <a:schemeClr val="tx1"/>
          </a:solidFill>
          <a:latin typeface="+mn-lt"/>
          <a:ea typeface="+mn-ea"/>
          <a:cs typeface="+mn-cs"/>
        </a:defRPr>
      </a:lvl3pPr>
      <a:lvl4pPr marL="1116620" algn="l" defTabSz="744413" rtl="0" eaLnBrk="1" latinLnBrk="0" hangingPunct="1">
        <a:defRPr sz="1500" kern="1200">
          <a:solidFill>
            <a:schemeClr val="tx1"/>
          </a:solidFill>
          <a:latin typeface="+mn-lt"/>
          <a:ea typeface="+mn-ea"/>
          <a:cs typeface="+mn-cs"/>
        </a:defRPr>
      </a:lvl4pPr>
      <a:lvl5pPr marL="1488826" algn="l" defTabSz="744413" rtl="0" eaLnBrk="1" latinLnBrk="0" hangingPunct="1">
        <a:defRPr sz="1500" kern="1200">
          <a:solidFill>
            <a:schemeClr val="tx1"/>
          </a:solidFill>
          <a:latin typeface="+mn-lt"/>
          <a:ea typeface="+mn-ea"/>
          <a:cs typeface="+mn-cs"/>
        </a:defRPr>
      </a:lvl5pPr>
      <a:lvl6pPr marL="1861033" algn="l" defTabSz="744413" rtl="0" eaLnBrk="1" latinLnBrk="0" hangingPunct="1">
        <a:defRPr sz="1500" kern="1200">
          <a:solidFill>
            <a:schemeClr val="tx1"/>
          </a:solidFill>
          <a:latin typeface="+mn-lt"/>
          <a:ea typeface="+mn-ea"/>
          <a:cs typeface="+mn-cs"/>
        </a:defRPr>
      </a:lvl6pPr>
      <a:lvl7pPr marL="2233239" algn="l" defTabSz="744413" rtl="0" eaLnBrk="1" latinLnBrk="0" hangingPunct="1">
        <a:defRPr sz="1500" kern="1200">
          <a:solidFill>
            <a:schemeClr val="tx1"/>
          </a:solidFill>
          <a:latin typeface="+mn-lt"/>
          <a:ea typeface="+mn-ea"/>
          <a:cs typeface="+mn-cs"/>
        </a:defRPr>
      </a:lvl7pPr>
      <a:lvl8pPr marL="2605446" algn="l" defTabSz="744413" rtl="0" eaLnBrk="1" latinLnBrk="0" hangingPunct="1">
        <a:defRPr sz="1500" kern="1200">
          <a:solidFill>
            <a:schemeClr val="tx1"/>
          </a:solidFill>
          <a:latin typeface="+mn-lt"/>
          <a:ea typeface="+mn-ea"/>
          <a:cs typeface="+mn-cs"/>
        </a:defRPr>
      </a:lvl8pPr>
      <a:lvl9pPr marL="2977652" algn="l" defTabSz="744413"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1.xml"/><Relationship Id="rId7" Type="http://schemas.openxmlformats.org/officeDocument/2006/relationships/image" Target="../media/image5.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6.xml"/><Relationship Id="rId7" Type="http://schemas.openxmlformats.org/officeDocument/2006/relationships/image" Target="../media/image6.jpe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ubbZU15-ETM"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vimeo.com/444871640"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9.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38.png"/><Relationship Id="rId9" Type="http://schemas.openxmlformats.org/officeDocument/2006/relationships/image" Target="../media/image37.wmf"/></Relationships>
</file>

<file path=ppt/slides/_rels/slide22.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40.png"/><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www.sja.org.uk/" TargetMode="External"/><Relationship Id="rId7" Type="http://schemas.openxmlformats.org/officeDocument/2006/relationships/hyperlink" Target="http://www.samaritans.org/"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hyperlink" Target="http://www.youngminds.org.uk/" TargetMode="External"/><Relationship Id="rId5" Type="http://schemas.openxmlformats.org/officeDocument/2006/relationships/hyperlink" Target="http://www.childline.org.uk/" TargetMode="External"/><Relationship Id="rId4" Type="http://schemas.openxmlformats.org/officeDocument/2006/relationships/hyperlink" Target="http://www.asthma.org.uk/"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lCMhuRM0cIU"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a:extLst>
              <a:ext uri="{FF2B5EF4-FFF2-40B4-BE49-F238E27FC236}">
                <a16:creationId xmlns:a16="http://schemas.microsoft.com/office/drawing/2014/main" id="{6CD4B7ED-FCF1-47E9-9D8A-1AE9764AEC52}"/>
              </a:ext>
            </a:extLst>
          </p:cNvPr>
          <p:cNvGraphicFramePr>
            <a:graphicFrameLocks noChangeAspect="1"/>
          </p:cNvGraphicFramePr>
          <p:nvPr>
            <p:extLst>
              <p:ext uri="{D42A27DB-BD31-4B8C-83A1-F6EECF244321}">
                <p14:modId xmlns:p14="http://schemas.microsoft.com/office/powerpoint/2010/main" val="2570826345"/>
              </p:ext>
            </p:extLst>
          </p:nvPr>
        </p:nvGraphicFramePr>
        <p:xfrm>
          <a:off x="4267994" y="3879648"/>
          <a:ext cx="1568085" cy="961934"/>
        </p:xfrm>
        <a:graphic>
          <a:graphicData uri="http://schemas.openxmlformats.org/presentationml/2006/ole">
            <mc:AlternateContent xmlns:mc="http://schemas.openxmlformats.org/markup-compatibility/2006">
              <mc:Choice xmlns:v="urn:schemas-microsoft-com:vml" Requires="v">
                <p:oleObj spid="_x0000_s1026" r:id="rId4" imgW="3022200" imgH="1853640" progId="">
                  <p:embed/>
                </p:oleObj>
              </mc:Choice>
              <mc:Fallback>
                <p:oleObj r:id="rId4" imgW="3022200" imgH="1853640" progId="">
                  <p:embed/>
                  <p:pic>
                    <p:nvPicPr>
                      <p:cNvPr id="29" name="Object 28">
                        <a:extLst>
                          <a:ext uri="{FF2B5EF4-FFF2-40B4-BE49-F238E27FC236}">
                            <a16:creationId xmlns:a16="http://schemas.microsoft.com/office/drawing/2014/main" id="{6CD4B7ED-FCF1-47E9-9D8A-1AE9764AEC52}"/>
                          </a:ext>
                        </a:extLst>
                      </p:cNvPr>
                      <p:cNvPicPr/>
                      <p:nvPr/>
                    </p:nvPicPr>
                    <p:blipFill>
                      <a:blip r:embed="rId5"/>
                      <a:stretch>
                        <a:fillRect/>
                      </a:stretch>
                    </p:blipFill>
                    <p:spPr>
                      <a:xfrm>
                        <a:off x="4267994" y="3879648"/>
                        <a:ext cx="1568085" cy="961934"/>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D169E698-3ACF-42C2-8F79-C46C3A96DF63}"/>
              </a:ext>
            </a:extLst>
          </p:cNvPr>
          <p:cNvSpPr txBox="1"/>
          <p:nvPr/>
        </p:nvSpPr>
        <p:spPr>
          <a:xfrm>
            <a:off x="3271711" y="3132449"/>
            <a:ext cx="2539322" cy="1557349"/>
          </a:xfrm>
          <a:prstGeom prst="rect">
            <a:avLst/>
          </a:prstGeom>
          <a:noFill/>
          <a:ln>
            <a:solidFill>
              <a:schemeClr val="tx1"/>
            </a:solidFill>
          </a:ln>
        </p:spPr>
        <p:txBody>
          <a:bodyPr wrap="square" rtlCol="0">
            <a:spAutoFit/>
          </a:bodyPr>
          <a:lstStyle/>
          <a:p>
            <a:r>
              <a:rPr lang="en-GB" sz="1360" b="1">
                <a:latin typeface="Arial" panose="020B0604020202020204" pitchFamily="34" charset="0"/>
                <a:cs typeface="Arial" panose="020B0604020202020204" pitchFamily="34" charset="0"/>
              </a:rPr>
              <a:t>Step 5.</a:t>
            </a:r>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5A7F932-A80B-4436-AC40-76AD4E68D2E1}"/>
              </a:ext>
            </a:extLst>
          </p:cNvPr>
          <p:cNvSpPr txBox="1"/>
          <p:nvPr/>
        </p:nvSpPr>
        <p:spPr>
          <a:xfrm>
            <a:off x="3271711" y="1469778"/>
            <a:ext cx="2539322" cy="1557349"/>
          </a:xfrm>
          <a:prstGeom prst="rect">
            <a:avLst/>
          </a:prstGeom>
          <a:noFill/>
          <a:ln>
            <a:solidFill>
              <a:schemeClr val="tx1"/>
            </a:solidFill>
          </a:ln>
        </p:spPr>
        <p:txBody>
          <a:bodyPr wrap="square" rtlCol="0">
            <a:spAutoFit/>
          </a:bodyPr>
          <a:lstStyle/>
          <a:p>
            <a:r>
              <a:rPr lang="en-GB" sz="1360" b="1">
                <a:latin typeface="Arial" panose="020B0604020202020204" pitchFamily="34" charset="0"/>
                <a:cs typeface="Arial" panose="020B0604020202020204" pitchFamily="34" charset="0"/>
              </a:rPr>
              <a:t>Step 2.</a:t>
            </a:r>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7BCF2F1-BA30-4492-986B-281ECC535435}"/>
              </a:ext>
            </a:extLst>
          </p:cNvPr>
          <p:cNvSpPr txBox="1"/>
          <p:nvPr/>
        </p:nvSpPr>
        <p:spPr>
          <a:xfrm>
            <a:off x="5922088" y="3128701"/>
            <a:ext cx="2524195" cy="1557349"/>
          </a:xfrm>
          <a:prstGeom prst="rect">
            <a:avLst/>
          </a:prstGeom>
          <a:noFill/>
          <a:ln>
            <a:solidFill>
              <a:schemeClr val="tx1"/>
            </a:solidFill>
          </a:ln>
        </p:spPr>
        <p:txBody>
          <a:bodyPr wrap="square" rtlCol="0">
            <a:spAutoFit/>
          </a:bodyPr>
          <a:lstStyle/>
          <a:p>
            <a:r>
              <a:rPr lang="en-GB" sz="1360" b="1">
                <a:latin typeface="Arial" panose="020B0604020202020204" pitchFamily="34" charset="0"/>
                <a:cs typeface="Arial" panose="020B0604020202020204" pitchFamily="34" charset="0"/>
              </a:rPr>
              <a:t>Step 6.</a:t>
            </a:r>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BDF03D0-6765-4820-993D-9EB762A7492D}"/>
              </a:ext>
            </a:extLst>
          </p:cNvPr>
          <p:cNvSpPr txBox="1"/>
          <p:nvPr/>
        </p:nvSpPr>
        <p:spPr>
          <a:xfrm>
            <a:off x="651715" y="1466030"/>
            <a:ext cx="2524195" cy="1557349"/>
          </a:xfrm>
          <a:prstGeom prst="rect">
            <a:avLst/>
          </a:prstGeom>
          <a:noFill/>
          <a:ln>
            <a:solidFill>
              <a:schemeClr val="tx1"/>
            </a:solidFill>
          </a:ln>
        </p:spPr>
        <p:txBody>
          <a:bodyPr wrap="square" rtlCol="0">
            <a:spAutoFit/>
          </a:bodyPr>
          <a:lstStyle/>
          <a:p>
            <a:r>
              <a:rPr lang="en-GB" sz="1360" b="1">
                <a:latin typeface="Arial" panose="020B0604020202020204" pitchFamily="34" charset="0"/>
                <a:cs typeface="Arial" panose="020B0604020202020204" pitchFamily="34" charset="0"/>
              </a:rPr>
              <a:t>Step 1.</a:t>
            </a:r>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3EB74CF-EDD4-48FF-8402-91FCAA9E6993}"/>
              </a:ext>
            </a:extLst>
          </p:cNvPr>
          <p:cNvSpPr txBox="1"/>
          <p:nvPr/>
        </p:nvSpPr>
        <p:spPr>
          <a:xfrm>
            <a:off x="5922088" y="1466030"/>
            <a:ext cx="2524195" cy="1557349"/>
          </a:xfrm>
          <a:prstGeom prst="rect">
            <a:avLst/>
          </a:prstGeom>
          <a:noFill/>
          <a:ln>
            <a:solidFill>
              <a:schemeClr val="tx1"/>
            </a:solidFill>
          </a:ln>
        </p:spPr>
        <p:txBody>
          <a:bodyPr wrap="square" rtlCol="0">
            <a:spAutoFit/>
          </a:bodyPr>
          <a:lstStyle/>
          <a:p>
            <a:r>
              <a:rPr lang="en-GB" sz="1360" b="1">
                <a:latin typeface="Arial" panose="020B0604020202020204" pitchFamily="34" charset="0"/>
                <a:cs typeface="Arial" panose="020B0604020202020204" pitchFamily="34" charset="0"/>
              </a:rPr>
              <a:t>Step 3.</a:t>
            </a:r>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p:txBody>
      </p:sp>
      <p:pic>
        <p:nvPicPr>
          <p:cNvPr id="13" name="Content Placeholder 6">
            <a:extLst>
              <a:ext uri="{FF2B5EF4-FFF2-40B4-BE49-F238E27FC236}">
                <a16:creationId xmlns:a16="http://schemas.microsoft.com/office/drawing/2014/main" id="{EC7AFFA9-9CB4-4904-91CB-FA8277FF1C4E}"/>
              </a:ext>
              <a:ext uri="{C183D7F6-B498-43B3-948B-1728B52AA6E4}">
                <adec:decorative xmlns:adec="http://schemas.microsoft.com/office/drawing/2017/decorative" val="1"/>
              </a:ext>
            </a:extLst>
          </p:cNvPr>
          <p:cNvPicPr>
            <a:picLocks noChangeAspect="1"/>
          </p:cNvPicPr>
          <p:nvPr/>
        </p:nvPicPr>
        <p:blipFill rotWithShape="1">
          <a:blip r:embed="rId6"/>
          <a:srcRect t="6845" r="9764" b="11376"/>
          <a:stretch/>
        </p:blipFill>
        <p:spPr>
          <a:xfrm>
            <a:off x="2063826" y="2119472"/>
            <a:ext cx="997393" cy="903907"/>
          </a:xfrm>
          <a:prstGeom prst="rect">
            <a:avLst/>
          </a:prstGeom>
        </p:spPr>
      </p:pic>
      <p:pic>
        <p:nvPicPr>
          <p:cNvPr id="9" name="Picture 8">
            <a:extLst>
              <a:ext uri="{FF2B5EF4-FFF2-40B4-BE49-F238E27FC236}">
                <a16:creationId xmlns:a16="http://schemas.microsoft.com/office/drawing/2014/main" id="{CAC1BD7D-4968-4168-8BFE-E8AE03F9F257}"/>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t="29889"/>
          <a:stretch/>
        </p:blipFill>
        <p:spPr>
          <a:xfrm>
            <a:off x="4828301" y="2387086"/>
            <a:ext cx="1068740" cy="749304"/>
          </a:xfrm>
          <a:prstGeom prst="rect">
            <a:avLst/>
          </a:prstGeom>
        </p:spPr>
      </p:pic>
      <p:sp>
        <p:nvSpPr>
          <p:cNvPr id="17" name="Content Placeholder 12">
            <a:extLst>
              <a:ext uri="{FF2B5EF4-FFF2-40B4-BE49-F238E27FC236}">
                <a16:creationId xmlns:a16="http://schemas.microsoft.com/office/drawing/2014/main" id="{3E380C79-D5DB-4F01-AFC7-62102663DBA7}"/>
              </a:ext>
            </a:extLst>
          </p:cNvPr>
          <p:cNvSpPr txBox="1">
            <a:spLocks/>
          </p:cNvSpPr>
          <p:nvPr/>
        </p:nvSpPr>
        <p:spPr>
          <a:xfrm>
            <a:off x="635101" y="273172"/>
            <a:ext cx="2752271" cy="476003"/>
          </a:xfrm>
          <a:prstGeom prst="rect">
            <a:avLst/>
          </a:prstGeom>
          <a:solidFill>
            <a:schemeClr val="accent3"/>
          </a:solidFill>
        </p:spPr>
        <p:txBody>
          <a:bodyPr>
            <a:noAutofit/>
          </a:bodyPr>
          <a:lstStyle>
            <a:lvl1pPr marL="391077" indent="-391077" algn="l" rtl="0" eaLnBrk="1" fontAlgn="base" hangingPunct="1">
              <a:spcBef>
                <a:spcPct val="20000"/>
              </a:spcBef>
              <a:spcAft>
                <a:spcPct val="20000"/>
              </a:spcAft>
              <a:defRPr sz="3200" b="1" kern="1200">
                <a:solidFill>
                  <a:srgbClr val="000000"/>
                </a:solidFill>
                <a:latin typeface="+mn-lt"/>
                <a:ea typeface="MS PGothic" panose="020B0600070205080204" pitchFamily="34" charset="-128"/>
                <a:cs typeface="MS PGothic" charset="0"/>
              </a:defRPr>
            </a:lvl1pPr>
            <a:lvl2pPr marL="514194" indent="-309604" algn="l" rtl="0" eaLnBrk="1" fontAlgn="base" hangingPunct="1">
              <a:spcBef>
                <a:spcPct val="20000"/>
              </a:spcBef>
              <a:spcAft>
                <a:spcPct val="0"/>
              </a:spcAft>
              <a:buChar char="•"/>
              <a:defRPr sz="3200" kern="1200">
                <a:solidFill>
                  <a:srgbClr val="000000"/>
                </a:solidFill>
                <a:latin typeface="+mn-lt"/>
                <a:ea typeface="MS PGothic" panose="020B0600070205080204" pitchFamily="34" charset="-128"/>
                <a:cs typeface="MS PGothic" charset="0"/>
              </a:defRPr>
            </a:lvl2pPr>
            <a:lvl3pPr marL="2161789" indent="-521437" algn="l" rtl="0" eaLnBrk="1" fontAlgn="base" hangingPunct="1">
              <a:spcBef>
                <a:spcPct val="20000"/>
              </a:spcBef>
              <a:spcAft>
                <a:spcPct val="0"/>
              </a:spcAft>
              <a:buChar char="•"/>
              <a:defRPr sz="2700" kern="1200">
                <a:solidFill>
                  <a:srgbClr val="000000"/>
                </a:solidFill>
                <a:latin typeface="+mn-lt"/>
                <a:ea typeface="MS PGothic" panose="020B0600070205080204" pitchFamily="34" charset="-128"/>
                <a:cs typeface="MS PGothic" charset="0"/>
              </a:defRPr>
            </a:lvl3pPr>
            <a:lvl4pPr marL="2800912"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4pPr>
            <a:lvl5pPr marL="3440033"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a:lstStyle>
          <a:p>
            <a:r>
              <a:rPr lang="en-GB" sz="2800">
                <a:solidFill>
                  <a:schemeClr val="bg1"/>
                </a:solidFill>
                <a:latin typeface="+mj-lt"/>
              </a:rPr>
              <a:t>Starter Activity</a:t>
            </a:r>
          </a:p>
        </p:txBody>
      </p:sp>
      <p:sp>
        <p:nvSpPr>
          <p:cNvPr id="18" name="Content Placeholder 12">
            <a:extLst>
              <a:ext uri="{FF2B5EF4-FFF2-40B4-BE49-F238E27FC236}">
                <a16:creationId xmlns:a16="http://schemas.microsoft.com/office/drawing/2014/main" id="{F29173A6-95A3-437E-9872-09331E8F5BB6}"/>
              </a:ext>
            </a:extLst>
          </p:cNvPr>
          <p:cNvSpPr txBox="1">
            <a:spLocks/>
          </p:cNvSpPr>
          <p:nvPr/>
        </p:nvSpPr>
        <p:spPr>
          <a:xfrm>
            <a:off x="635102" y="746179"/>
            <a:ext cx="2752270" cy="439253"/>
          </a:xfrm>
          <a:prstGeom prst="rect">
            <a:avLst/>
          </a:prstGeom>
          <a:solidFill>
            <a:srgbClr val="009F4D"/>
          </a:solidFill>
        </p:spPr>
        <p:txBody>
          <a:bodyPr vert="horz" lIns="56253" tIns="28127" rIns="56253" bIns="28127" rtlCol="0">
            <a:noAutofit/>
          </a:bodyPr>
          <a:lstStyle>
            <a:lvl1pPr marL="0" marR="0" indent="0" algn="l" defTabSz="893296" rtl="0" eaLnBrk="1" fontAlgn="auto" latinLnBrk="0" hangingPunct="1">
              <a:lnSpc>
                <a:spcPct val="90000"/>
              </a:lnSpc>
              <a:spcBef>
                <a:spcPct val="0"/>
              </a:spcBef>
              <a:spcAft>
                <a:spcPts val="488"/>
              </a:spcAft>
              <a:buClrTx/>
              <a:buSzTx/>
              <a:buFont typeface="Arial" panose="020B0604020202020204" pitchFamily="34" charset="0"/>
              <a:buNone/>
              <a:tabLst/>
              <a:defRPr lang="en-US" sz="3700" b="1" kern="1200" dirty="0" smtClean="0">
                <a:solidFill>
                  <a:srgbClr val="FFFFFF"/>
                </a:solidFill>
                <a:latin typeface="Arial" panose="020B0604020202020204" pitchFamily="34" charset="0"/>
                <a:ea typeface="+mj-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a:latin typeface="+mj-lt"/>
              </a:rPr>
              <a:t>Primary Survey</a:t>
            </a:r>
          </a:p>
        </p:txBody>
      </p:sp>
      <p:sp>
        <p:nvSpPr>
          <p:cNvPr id="22" name="TextBox 21">
            <a:extLst>
              <a:ext uri="{FF2B5EF4-FFF2-40B4-BE49-F238E27FC236}">
                <a16:creationId xmlns:a16="http://schemas.microsoft.com/office/drawing/2014/main" id="{2F069626-9282-41FB-B132-6AE6BE2914A0}"/>
              </a:ext>
            </a:extLst>
          </p:cNvPr>
          <p:cNvSpPr txBox="1"/>
          <p:nvPr/>
        </p:nvSpPr>
        <p:spPr>
          <a:xfrm>
            <a:off x="651715" y="3128701"/>
            <a:ext cx="2524195" cy="1557349"/>
          </a:xfrm>
          <a:prstGeom prst="rect">
            <a:avLst/>
          </a:prstGeom>
          <a:noFill/>
          <a:ln>
            <a:solidFill>
              <a:schemeClr val="tx1"/>
            </a:solidFill>
          </a:ln>
        </p:spPr>
        <p:txBody>
          <a:bodyPr wrap="square" rtlCol="0">
            <a:spAutoFit/>
          </a:bodyPr>
          <a:lstStyle/>
          <a:p>
            <a:r>
              <a:rPr lang="en-GB" sz="1360" b="1">
                <a:latin typeface="Arial" panose="020B0604020202020204" pitchFamily="34" charset="0"/>
                <a:cs typeface="Arial" panose="020B0604020202020204" pitchFamily="34" charset="0"/>
              </a:rPr>
              <a:t>Step 4.</a:t>
            </a:r>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p:txBody>
      </p:sp>
      <p:sp>
        <p:nvSpPr>
          <p:cNvPr id="27" name="Content Placeholder 2">
            <a:extLst>
              <a:ext uri="{FF2B5EF4-FFF2-40B4-BE49-F238E27FC236}">
                <a16:creationId xmlns:a16="http://schemas.microsoft.com/office/drawing/2014/main" id="{F7D5598F-EFC1-4782-86FE-73B6A821E7B9}"/>
              </a:ext>
            </a:extLst>
          </p:cNvPr>
          <p:cNvSpPr txBox="1">
            <a:spLocks/>
          </p:cNvSpPr>
          <p:nvPr/>
        </p:nvSpPr>
        <p:spPr>
          <a:xfrm>
            <a:off x="635102" y="1215337"/>
            <a:ext cx="5612017" cy="213867"/>
          </a:xfrm>
          <a:prstGeom prst="rect">
            <a:avLst/>
          </a:prstGeom>
          <a:solidFill>
            <a:schemeClr val="accent3"/>
          </a:solidFill>
        </p:spPr>
        <p:txBody>
          <a:bodyPr>
            <a:normAutofit fontScale="92500" lnSpcReduction="20000"/>
          </a:bodyPr>
          <a:lstStyle>
            <a:lvl1pPr marL="391077" indent="-391077" algn="l" rtl="0" eaLnBrk="1" fontAlgn="base" hangingPunct="1">
              <a:spcBef>
                <a:spcPct val="20000"/>
              </a:spcBef>
              <a:spcAft>
                <a:spcPct val="20000"/>
              </a:spcAft>
              <a:defRPr sz="3200" b="1" kern="1200">
                <a:solidFill>
                  <a:srgbClr val="000000"/>
                </a:solidFill>
                <a:latin typeface="+mn-lt"/>
                <a:ea typeface="MS PGothic" panose="020B0600070205080204" pitchFamily="34" charset="-128"/>
                <a:cs typeface="MS PGothic" charset="0"/>
              </a:defRPr>
            </a:lvl1pPr>
            <a:lvl2pPr marL="514194" indent="-309604" algn="l" rtl="0" eaLnBrk="1" fontAlgn="base" hangingPunct="1">
              <a:spcBef>
                <a:spcPct val="20000"/>
              </a:spcBef>
              <a:spcAft>
                <a:spcPct val="0"/>
              </a:spcAft>
              <a:buChar char="•"/>
              <a:defRPr sz="3200" kern="1200">
                <a:solidFill>
                  <a:srgbClr val="000000"/>
                </a:solidFill>
                <a:latin typeface="+mn-lt"/>
                <a:ea typeface="MS PGothic" panose="020B0600070205080204" pitchFamily="34" charset="-128"/>
                <a:cs typeface="MS PGothic" charset="0"/>
              </a:defRPr>
            </a:lvl2pPr>
            <a:lvl3pPr marL="2161789" indent="-521437" algn="l" rtl="0" eaLnBrk="1" fontAlgn="base" hangingPunct="1">
              <a:spcBef>
                <a:spcPct val="20000"/>
              </a:spcBef>
              <a:spcAft>
                <a:spcPct val="0"/>
              </a:spcAft>
              <a:buChar char="•"/>
              <a:defRPr sz="2700" kern="1200">
                <a:solidFill>
                  <a:srgbClr val="000000"/>
                </a:solidFill>
                <a:latin typeface="+mn-lt"/>
                <a:ea typeface="MS PGothic" panose="020B0600070205080204" pitchFamily="34" charset="-128"/>
                <a:cs typeface="MS PGothic" charset="0"/>
              </a:defRPr>
            </a:lvl3pPr>
            <a:lvl4pPr marL="2800912"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4pPr>
            <a:lvl5pPr marL="3440033"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a:lstStyle>
          <a:p>
            <a:r>
              <a:rPr lang="en-GB" sz="1058">
                <a:solidFill>
                  <a:schemeClr val="bg1"/>
                </a:solidFill>
                <a:latin typeface="Arial" panose="020B0604020202020204" pitchFamily="34" charset="0"/>
                <a:cs typeface="Arial" panose="020B0604020202020204" pitchFamily="34" charset="0"/>
              </a:rPr>
              <a:t>Use your current  first aid knowledge to explain what you could do for each of the 6 steps. </a:t>
            </a:r>
          </a:p>
        </p:txBody>
      </p:sp>
      <p:sp>
        <p:nvSpPr>
          <p:cNvPr id="25" name="Rectangle 24">
            <a:extLst>
              <a:ext uri="{FF2B5EF4-FFF2-40B4-BE49-F238E27FC236}">
                <a16:creationId xmlns:a16="http://schemas.microsoft.com/office/drawing/2014/main" id="{6AB89B70-510B-4915-BA29-7B8325822942}"/>
              </a:ext>
            </a:extLst>
          </p:cNvPr>
          <p:cNvSpPr>
            <a:spLocks noChangeAspect="1"/>
          </p:cNvSpPr>
          <p:nvPr/>
        </p:nvSpPr>
        <p:spPr>
          <a:xfrm>
            <a:off x="660099" y="1758057"/>
            <a:ext cx="2167625" cy="632033"/>
          </a:xfrm>
          <a:prstGeom prst="rect">
            <a:avLst/>
          </a:prstGeom>
        </p:spPr>
        <p:txBody>
          <a:bodyPr wrap="square">
            <a:spAutoFit/>
          </a:bodyPr>
          <a:lstStyle/>
          <a:p>
            <a:pPr marL="187874" indent="-187874">
              <a:spcAft>
                <a:spcPts val="428"/>
              </a:spcAft>
            </a:pPr>
            <a:r>
              <a:rPr lang="en-GB" sz="1058" b="1">
                <a:solidFill>
                  <a:prstClr val="black"/>
                </a:solidFill>
                <a:latin typeface="Arial" panose="020B0604020202020204" pitchFamily="34" charset="0"/>
                <a:cs typeface="Arial" panose="020B0604020202020204" pitchFamily="34" charset="0"/>
              </a:rPr>
              <a:t>Check for d_ _ _ _ _</a:t>
            </a:r>
          </a:p>
          <a:p>
            <a:pPr marL="187874" indent="-187874">
              <a:buSzPct val="100000"/>
              <a:buBlip>
                <a:blip r:embed="rId8"/>
              </a:buBlip>
            </a:pPr>
            <a:r>
              <a:rPr lang="en-GB" sz="1058">
                <a:solidFill>
                  <a:prstClr val="black"/>
                </a:solidFill>
                <a:latin typeface="Arial" panose="020B0604020202020204" pitchFamily="34" charset="0"/>
                <a:cs typeface="Arial" panose="020B0604020202020204" pitchFamily="34" charset="0"/>
              </a:rPr>
              <a:t>Always make sure the area is _ _ _ _</a:t>
            </a:r>
          </a:p>
        </p:txBody>
      </p:sp>
      <p:sp>
        <p:nvSpPr>
          <p:cNvPr id="26" name="Rectangle 25">
            <a:extLst>
              <a:ext uri="{FF2B5EF4-FFF2-40B4-BE49-F238E27FC236}">
                <a16:creationId xmlns:a16="http://schemas.microsoft.com/office/drawing/2014/main" id="{E4BC8FEB-4607-40EB-B96E-DDE870A2C580}"/>
              </a:ext>
            </a:extLst>
          </p:cNvPr>
          <p:cNvSpPr>
            <a:spLocks noChangeAspect="1"/>
          </p:cNvSpPr>
          <p:nvPr/>
        </p:nvSpPr>
        <p:spPr>
          <a:xfrm>
            <a:off x="3286964" y="1758058"/>
            <a:ext cx="2524067" cy="957634"/>
          </a:xfrm>
          <a:prstGeom prst="rect">
            <a:avLst/>
          </a:prstGeom>
        </p:spPr>
        <p:txBody>
          <a:bodyPr wrap="square" anchor="t">
            <a:spAutoFit/>
          </a:bodyPr>
          <a:lstStyle/>
          <a:p>
            <a:pPr marL="187874" indent="-187874">
              <a:spcAft>
                <a:spcPts val="428"/>
              </a:spcAft>
            </a:pPr>
            <a:r>
              <a:rPr lang="en-GB" sz="1058" b="1">
                <a:solidFill>
                  <a:prstClr val="black"/>
                </a:solidFill>
                <a:latin typeface="Arial" panose="020B0604020202020204" pitchFamily="34" charset="0"/>
                <a:cs typeface="Arial" panose="020B0604020202020204" pitchFamily="34" charset="0"/>
              </a:rPr>
              <a:t>R_ _ _ _ _ _ _</a:t>
            </a:r>
          </a:p>
          <a:p>
            <a:pPr marL="187629" indent="-187629">
              <a:buSzPct val="100000"/>
              <a:buBlip>
                <a:blip r:embed="rId8"/>
              </a:buBlip>
            </a:pPr>
            <a:r>
              <a:rPr lang="en-GB" sz="1058">
                <a:latin typeface="Arial" panose="020B0604020202020204" pitchFamily="34" charset="0"/>
                <a:cs typeface="Arial" panose="020B0604020202020204" pitchFamily="34" charset="0"/>
              </a:rPr>
              <a:t>Check the casualty’s response. Ask q_ _ _ _ _ _ _s and gently tap shoulders. Say, “______ ______ ______!”</a:t>
            </a:r>
          </a:p>
        </p:txBody>
      </p:sp>
      <p:sp>
        <p:nvSpPr>
          <p:cNvPr id="32" name="Rectangle 31">
            <a:extLst>
              <a:ext uri="{FF2B5EF4-FFF2-40B4-BE49-F238E27FC236}">
                <a16:creationId xmlns:a16="http://schemas.microsoft.com/office/drawing/2014/main" id="{793824B7-A7DC-4DA5-9983-A8B1DC98E9D1}"/>
              </a:ext>
            </a:extLst>
          </p:cNvPr>
          <p:cNvSpPr>
            <a:spLocks noChangeAspect="1"/>
          </p:cNvSpPr>
          <p:nvPr/>
        </p:nvSpPr>
        <p:spPr>
          <a:xfrm>
            <a:off x="5922088" y="1758057"/>
            <a:ext cx="2439987" cy="469231"/>
          </a:xfrm>
          <a:prstGeom prst="rect">
            <a:avLst/>
          </a:prstGeom>
        </p:spPr>
        <p:txBody>
          <a:bodyPr wrap="square">
            <a:spAutoFit/>
          </a:bodyPr>
          <a:lstStyle/>
          <a:p>
            <a:pPr marL="187874" indent="-187874">
              <a:spcAft>
                <a:spcPts val="428"/>
              </a:spcAft>
            </a:pPr>
            <a:r>
              <a:rPr lang="en-GB" sz="1058" b="1">
                <a:solidFill>
                  <a:prstClr val="black"/>
                </a:solidFill>
                <a:latin typeface="Arial" panose="020B0604020202020204" pitchFamily="34" charset="0"/>
                <a:cs typeface="Arial" panose="020B0604020202020204" pitchFamily="34" charset="0"/>
              </a:rPr>
              <a:t>Shout for h _ _ _</a:t>
            </a:r>
          </a:p>
          <a:p>
            <a:pPr marL="187874" indent="-187874">
              <a:buSzPct val="100000"/>
              <a:buBlip>
                <a:blip r:embed="rId8"/>
              </a:buBlip>
            </a:pPr>
            <a:r>
              <a:rPr lang="en-GB" sz="1058">
                <a:solidFill>
                  <a:prstClr val="black"/>
                </a:solidFill>
                <a:latin typeface="Arial" panose="020B0604020202020204" pitchFamily="34" charset="0"/>
                <a:cs typeface="Arial" panose="020B0604020202020204" pitchFamily="34" charset="0"/>
              </a:rPr>
              <a:t>Anyone nearby can a_ _ _ _ _ you</a:t>
            </a:r>
          </a:p>
        </p:txBody>
      </p:sp>
      <p:sp>
        <p:nvSpPr>
          <p:cNvPr id="33" name="Rectangle 32">
            <a:extLst>
              <a:ext uri="{FF2B5EF4-FFF2-40B4-BE49-F238E27FC236}">
                <a16:creationId xmlns:a16="http://schemas.microsoft.com/office/drawing/2014/main" id="{D1907885-51D6-4222-B18A-140250A8BEFB}"/>
              </a:ext>
            </a:extLst>
          </p:cNvPr>
          <p:cNvSpPr>
            <a:spLocks noChangeAspect="1"/>
          </p:cNvSpPr>
          <p:nvPr/>
        </p:nvSpPr>
        <p:spPr>
          <a:xfrm>
            <a:off x="651715" y="3441689"/>
            <a:ext cx="2508941" cy="957634"/>
          </a:xfrm>
          <a:prstGeom prst="rect">
            <a:avLst/>
          </a:prstGeom>
        </p:spPr>
        <p:txBody>
          <a:bodyPr wrap="square">
            <a:spAutoFit/>
          </a:bodyPr>
          <a:lstStyle/>
          <a:p>
            <a:pPr marL="187874" indent="-187874">
              <a:spcAft>
                <a:spcPts val="428"/>
              </a:spcAft>
            </a:pPr>
            <a:r>
              <a:rPr lang="en-GB" sz="1058" b="1">
                <a:solidFill>
                  <a:prstClr val="black"/>
                </a:solidFill>
                <a:latin typeface="Arial" panose="020B0604020202020204" pitchFamily="34" charset="0"/>
                <a:cs typeface="Arial" panose="020B0604020202020204" pitchFamily="34" charset="0"/>
              </a:rPr>
              <a:t>A_ _ _ _ _</a:t>
            </a:r>
          </a:p>
          <a:p>
            <a:pPr marL="187874" indent="-187874">
              <a:buSzPct val="100000"/>
              <a:buBlip>
                <a:blip r:embed="rId8"/>
              </a:buBlip>
            </a:pPr>
            <a:r>
              <a:rPr lang="en-GB" sz="1058">
                <a:solidFill>
                  <a:prstClr val="black"/>
                </a:solidFill>
                <a:latin typeface="Arial" panose="020B0604020202020204" pitchFamily="34" charset="0"/>
                <a:cs typeface="Arial" panose="020B0604020202020204" pitchFamily="34" charset="0"/>
              </a:rPr>
              <a:t>If not c_ _ _ _, then open by </a:t>
            </a:r>
          </a:p>
          <a:p>
            <a:pPr marL="187874" indent="-187874">
              <a:buSzPct val="100000"/>
              <a:buBlip>
                <a:blip r:embed="rId8"/>
              </a:buBlip>
            </a:pPr>
            <a:r>
              <a:rPr lang="en-GB" sz="1058">
                <a:solidFill>
                  <a:prstClr val="black"/>
                </a:solidFill>
                <a:latin typeface="Arial" panose="020B0604020202020204" pitchFamily="34" charset="0"/>
                <a:cs typeface="Arial" panose="020B0604020202020204" pitchFamily="34" charset="0"/>
              </a:rPr>
              <a:t>t_ _ _ _ _ _ the head back, use one hand on f_ _ _ _ _ _ _ and two fingers under the c_ _ _</a:t>
            </a:r>
          </a:p>
        </p:txBody>
      </p:sp>
      <p:sp>
        <p:nvSpPr>
          <p:cNvPr id="34" name="Rectangle 33">
            <a:extLst>
              <a:ext uri="{FF2B5EF4-FFF2-40B4-BE49-F238E27FC236}">
                <a16:creationId xmlns:a16="http://schemas.microsoft.com/office/drawing/2014/main" id="{515142ED-17B2-4B8E-9F60-28E4073FF6E0}"/>
              </a:ext>
            </a:extLst>
          </p:cNvPr>
          <p:cNvSpPr>
            <a:spLocks noChangeAspect="1"/>
          </p:cNvSpPr>
          <p:nvPr/>
        </p:nvSpPr>
        <p:spPr>
          <a:xfrm>
            <a:off x="3271711" y="3443205"/>
            <a:ext cx="2539321" cy="794833"/>
          </a:xfrm>
          <a:prstGeom prst="rect">
            <a:avLst/>
          </a:prstGeom>
        </p:spPr>
        <p:txBody>
          <a:bodyPr wrap="square" anchor="t">
            <a:spAutoFit/>
          </a:bodyPr>
          <a:lstStyle/>
          <a:p>
            <a:pPr marL="187874" indent="-187874">
              <a:spcAft>
                <a:spcPts val="428"/>
              </a:spcAft>
            </a:pPr>
            <a:r>
              <a:rPr lang="en-GB" sz="1058" b="1">
                <a:solidFill>
                  <a:prstClr val="black"/>
                </a:solidFill>
                <a:latin typeface="Arial" panose="020B0604020202020204" pitchFamily="34" charset="0"/>
                <a:cs typeface="Arial" panose="020B0604020202020204" pitchFamily="34" charset="0"/>
              </a:rPr>
              <a:t>B_ _ _ _ _ _ _ _</a:t>
            </a:r>
          </a:p>
          <a:p>
            <a:pPr marL="187629" indent="-187629">
              <a:buSzPct val="100000"/>
              <a:buBlip>
                <a:blip r:embed="rId8"/>
              </a:buBlip>
            </a:pPr>
            <a:r>
              <a:rPr lang="en-GB" sz="1058">
                <a:latin typeface="Arial" panose="020B0604020202020204" pitchFamily="34" charset="0"/>
                <a:cs typeface="Arial" panose="020B0604020202020204" pitchFamily="34" charset="0"/>
              </a:rPr>
              <a:t>Check for n_ _ _ _ _ breathing. Use look, listen and feel to check. (Remember 10 seconds!) </a:t>
            </a:r>
          </a:p>
        </p:txBody>
      </p:sp>
      <p:sp>
        <p:nvSpPr>
          <p:cNvPr id="35" name="Rectangle 34">
            <a:extLst>
              <a:ext uri="{FF2B5EF4-FFF2-40B4-BE49-F238E27FC236}">
                <a16:creationId xmlns:a16="http://schemas.microsoft.com/office/drawing/2014/main" id="{3A64EB6F-4FB7-4293-929B-E90280B98259}"/>
              </a:ext>
            </a:extLst>
          </p:cNvPr>
          <p:cNvSpPr>
            <a:spLocks noChangeAspect="1"/>
          </p:cNvSpPr>
          <p:nvPr/>
        </p:nvSpPr>
        <p:spPr>
          <a:xfrm>
            <a:off x="5917338" y="3448315"/>
            <a:ext cx="2574947" cy="632033"/>
          </a:xfrm>
          <a:prstGeom prst="rect">
            <a:avLst/>
          </a:prstGeom>
        </p:spPr>
        <p:txBody>
          <a:bodyPr wrap="square" anchor="t">
            <a:spAutoFit/>
          </a:bodyPr>
          <a:lstStyle/>
          <a:p>
            <a:pPr marL="187874" indent="-187874">
              <a:spcAft>
                <a:spcPts val="428"/>
              </a:spcAft>
            </a:pPr>
            <a:r>
              <a:rPr lang="en-GB" sz="1058" b="1">
                <a:solidFill>
                  <a:prstClr val="black"/>
                </a:solidFill>
                <a:latin typeface="Arial" panose="020B0604020202020204" pitchFamily="34" charset="0"/>
                <a:cs typeface="Arial" panose="020B0604020202020204" pitchFamily="34" charset="0"/>
              </a:rPr>
              <a:t>C_ _ _ _ _ _ _ _ _ _ </a:t>
            </a:r>
            <a:r>
              <a:rPr lang="en-GB" sz="1058">
                <a:solidFill>
                  <a:prstClr val="black"/>
                </a:solidFill>
                <a:latin typeface="Arial" panose="020B0604020202020204" pitchFamily="34" charset="0"/>
                <a:cs typeface="Arial" panose="020B0604020202020204" pitchFamily="34" charset="0"/>
              </a:rPr>
              <a:t>(only if breathing normally)</a:t>
            </a:r>
          </a:p>
          <a:p>
            <a:pPr marL="187874" indent="-187874">
              <a:buSzPct val="100000"/>
              <a:buBlip>
                <a:blip r:embed="rId8"/>
              </a:buBlip>
            </a:pPr>
            <a:r>
              <a:rPr lang="en-GB" sz="1058">
                <a:solidFill>
                  <a:prstClr val="black"/>
                </a:solidFill>
                <a:latin typeface="Arial" panose="020B0604020202020204" pitchFamily="34" charset="0"/>
                <a:cs typeface="Arial" panose="020B0604020202020204" pitchFamily="34" charset="0"/>
              </a:rPr>
              <a:t>Check the casualty for b_ _ _ _ _ _ _</a:t>
            </a:r>
          </a:p>
        </p:txBody>
      </p:sp>
      <p:sp>
        <p:nvSpPr>
          <p:cNvPr id="28" name="Rectangle 27">
            <a:extLst>
              <a:ext uri="{FF2B5EF4-FFF2-40B4-BE49-F238E27FC236}">
                <a16:creationId xmlns:a16="http://schemas.microsoft.com/office/drawing/2014/main" id="{D4CEDFDF-0D4D-4EEE-9AAE-7255652A3E0D}"/>
              </a:ext>
            </a:extLst>
          </p:cNvPr>
          <p:cNvSpPr>
            <a:spLocks noChangeAspect="1"/>
          </p:cNvSpPr>
          <p:nvPr/>
        </p:nvSpPr>
        <p:spPr>
          <a:xfrm>
            <a:off x="173597" y="4598585"/>
            <a:ext cx="8101770" cy="938719"/>
          </a:xfrm>
          <a:prstGeom prst="rect">
            <a:avLst/>
          </a:prstGeom>
        </p:spPr>
        <p:txBody>
          <a:bodyPr wrap="square" lIns="91440" tIns="45720" rIns="91440" bIns="45720" anchor="t">
            <a:spAutoFit/>
          </a:bodyPr>
          <a:lstStyle/>
          <a:p>
            <a:pPr>
              <a:buSzPct val="100000"/>
            </a:pPr>
            <a:r>
              <a:rPr lang="en-GB" sz="1100" b="1">
                <a:solidFill>
                  <a:prstClr val="black"/>
                </a:solidFill>
                <a:latin typeface="Arial" panose="020B0604020202020204" pitchFamily="34" charset="0"/>
                <a:cs typeface="Arial" panose="020B0604020202020204" pitchFamily="34" charset="0"/>
              </a:rPr>
              <a:t>NB</a:t>
            </a:r>
            <a:endParaRPr lang="en-GB" sz="1100">
              <a:solidFill>
                <a:prstClr val="black"/>
              </a:solidFill>
              <a:latin typeface="Arial" panose="020B0604020202020204" pitchFamily="34" charset="0"/>
              <a:cs typeface="Arial" panose="020B0604020202020204" pitchFamily="34" charset="0"/>
            </a:endParaRPr>
          </a:p>
          <a:p>
            <a:pPr marL="219075" indent="-219075">
              <a:buSzPct val="100000"/>
              <a:buBlip>
                <a:blip r:embed="rId8"/>
              </a:buBlip>
            </a:pPr>
            <a:r>
              <a:rPr lang="en-GB" sz="1100">
                <a:latin typeface="Arial"/>
                <a:cs typeface="Arial"/>
              </a:rPr>
              <a:t>At this time please </a:t>
            </a:r>
            <a:r>
              <a:rPr lang="en-GB" sz="1100" u="sng">
                <a:latin typeface="Arial"/>
                <a:cs typeface="Arial"/>
              </a:rPr>
              <a:t>do not</a:t>
            </a:r>
            <a:r>
              <a:rPr lang="en-GB" sz="1100">
                <a:latin typeface="Arial"/>
                <a:cs typeface="Arial"/>
              </a:rPr>
              <a:t> put your face near to theirs to check for breathing, instead only look carefully for</a:t>
            </a:r>
            <a:endParaRPr lang="en-GB" sz="1100" b="1">
              <a:latin typeface="Arial" panose="020B0604020202020204" pitchFamily="34" charset="0"/>
              <a:cs typeface="Arial" panose="020B0604020202020204" pitchFamily="34" charset="0"/>
            </a:endParaRPr>
          </a:p>
          <a:p>
            <a:pPr>
              <a:buSzPct val="100000"/>
            </a:pPr>
            <a:r>
              <a:rPr lang="en-GB" sz="1100">
                <a:latin typeface="Arial"/>
                <a:cs typeface="Arial"/>
              </a:rPr>
              <a:t>     the chest rising and falling.</a:t>
            </a:r>
            <a:endParaRPr lang="en-GB" sz="1100" b="1">
              <a:latin typeface="Arial" panose="020B0604020202020204" pitchFamily="34" charset="0"/>
              <a:cs typeface="Arial" panose="020B0604020202020204" pitchFamily="34" charset="0"/>
            </a:endParaRPr>
          </a:p>
          <a:p>
            <a:pPr marL="219606" indent="-219606">
              <a:buSzPct val="100000"/>
              <a:buBlip>
                <a:blip r:embed="rId8"/>
              </a:buBlip>
            </a:pPr>
            <a:r>
              <a:rPr lang="en-GB" sz="1100">
                <a:solidFill>
                  <a:prstClr val="black"/>
                </a:solidFill>
                <a:latin typeface="Arial" panose="020B0604020202020204" pitchFamily="34" charset="0"/>
                <a:cs typeface="Arial" panose="020B0604020202020204" pitchFamily="34" charset="0"/>
              </a:rPr>
              <a:t>If the casualty is </a:t>
            </a:r>
            <a:r>
              <a:rPr lang="en-GB" sz="1100" u="sng">
                <a:solidFill>
                  <a:prstClr val="black"/>
                </a:solidFill>
                <a:latin typeface="Arial" panose="020B0604020202020204" pitchFamily="34" charset="0"/>
                <a:cs typeface="Arial" panose="020B0604020202020204" pitchFamily="34" charset="0"/>
              </a:rPr>
              <a:t>not</a:t>
            </a:r>
            <a:r>
              <a:rPr lang="en-GB" sz="1100">
                <a:solidFill>
                  <a:prstClr val="black"/>
                </a:solidFill>
                <a:latin typeface="Arial" panose="020B0604020202020204" pitchFamily="34" charset="0"/>
                <a:cs typeface="Arial" panose="020B0604020202020204" pitchFamily="34" charset="0"/>
              </a:rPr>
              <a:t> breathing normally call 999/112 then start CPR</a:t>
            </a:r>
          </a:p>
          <a:p>
            <a:pPr marL="219606" indent="-219606">
              <a:buSzPct val="100000"/>
              <a:buBlip>
                <a:blip r:embed="rId8"/>
              </a:buBlip>
            </a:pPr>
            <a:r>
              <a:rPr lang="en-GB" sz="1100">
                <a:solidFill>
                  <a:prstClr val="black"/>
                </a:solidFill>
                <a:latin typeface="Arial" panose="020B0604020202020204" pitchFamily="34" charset="0"/>
                <a:cs typeface="Arial" panose="020B0604020202020204" pitchFamily="34" charset="0"/>
              </a:rPr>
              <a:t>If the casualty </a:t>
            </a:r>
            <a:r>
              <a:rPr lang="en-GB" sz="1100" u="sng">
                <a:solidFill>
                  <a:prstClr val="black"/>
                </a:solidFill>
                <a:latin typeface="Arial" panose="020B0604020202020204" pitchFamily="34" charset="0"/>
                <a:cs typeface="Arial" panose="020B0604020202020204" pitchFamily="34" charset="0"/>
              </a:rPr>
              <a:t>is</a:t>
            </a:r>
            <a:r>
              <a:rPr lang="en-GB" sz="1100">
                <a:solidFill>
                  <a:prstClr val="black"/>
                </a:solidFill>
                <a:latin typeface="Arial" panose="020B0604020202020204" pitchFamily="34" charset="0"/>
                <a:cs typeface="Arial" panose="020B0604020202020204" pitchFamily="34" charset="0"/>
              </a:rPr>
              <a:t> breathing normally place them in the recovery position then call 999/112</a:t>
            </a:r>
            <a:endParaRPr lang="en-GB" sz="1100"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5055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66CF1AC5-319A-4803-B65C-4D25E1F5454C}"/>
              </a:ext>
            </a:extLst>
          </p:cNvPr>
          <p:cNvGraphicFramePr>
            <a:graphicFrameLocks noChangeAspect="1"/>
          </p:cNvGraphicFramePr>
          <p:nvPr/>
        </p:nvGraphicFramePr>
        <p:xfrm>
          <a:off x="4439796" y="3644773"/>
          <a:ext cx="1857395" cy="1139410"/>
        </p:xfrm>
        <a:graphic>
          <a:graphicData uri="http://schemas.openxmlformats.org/presentationml/2006/ole">
            <mc:AlternateContent xmlns:mc="http://schemas.openxmlformats.org/markup-compatibility/2006">
              <mc:Choice xmlns:v="urn:schemas-microsoft-com:vml" Requires="v">
                <p:oleObj spid="_x0000_s2050" r:id="rId4" imgW="3022200" imgH="1853640" progId="">
                  <p:embed/>
                </p:oleObj>
              </mc:Choice>
              <mc:Fallback>
                <p:oleObj r:id="rId4" imgW="3022200" imgH="1853640" progId="">
                  <p:embed/>
                  <p:pic>
                    <p:nvPicPr>
                      <p:cNvPr id="14" name="Object 13">
                        <a:extLst>
                          <a:ext uri="{FF2B5EF4-FFF2-40B4-BE49-F238E27FC236}">
                            <a16:creationId xmlns:a16="http://schemas.microsoft.com/office/drawing/2014/main" id="{66CF1AC5-319A-4803-B65C-4D25E1F5454C}"/>
                          </a:ext>
                        </a:extLst>
                      </p:cNvPr>
                      <p:cNvPicPr/>
                      <p:nvPr/>
                    </p:nvPicPr>
                    <p:blipFill>
                      <a:blip r:embed="rId5"/>
                      <a:stretch>
                        <a:fillRect/>
                      </a:stretch>
                    </p:blipFill>
                    <p:spPr>
                      <a:xfrm>
                        <a:off x="4439796" y="3644773"/>
                        <a:ext cx="1857395" cy="1139410"/>
                      </a:xfrm>
                      <a:prstGeom prst="rect">
                        <a:avLst/>
                      </a:prstGeom>
                    </p:spPr>
                  </p:pic>
                </p:oleObj>
              </mc:Fallback>
            </mc:AlternateContent>
          </a:graphicData>
        </a:graphic>
      </p:graphicFrame>
      <p:pic>
        <p:nvPicPr>
          <p:cNvPr id="13" name="Content Placeholder 6">
            <a:extLst>
              <a:ext uri="{FF2B5EF4-FFF2-40B4-BE49-F238E27FC236}">
                <a16:creationId xmlns:a16="http://schemas.microsoft.com/office/drawing/2014/main" id="{EC7AFFA9-9CB4-4904-91CB-FA8277FF1C4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06920" y="751536"/>
            <a:ext cx="2295955" cy="2295955"/>
          </a:xfrm>
          <a:prstGeom prst="rect">
            <a:avLst/>
          </a:prstGeom>
        </p:spPr>
      </p:pic>
      <p:sp>
        <p:nvSpPr>
          <p:cNvPr id="2" name="Title 1">
            <a:extLst>
              <a:ext uri="{FF2B5EF4-FFF2-40B4-BE49-F238E27FC236}">
                <a16:creationId xmlns:a16="http://schemas.microsoft.com/office/drawing/2014/main" id="{1D989532-7CCD-4B02-B479-C6D6798BA5CD}"/>
              </a:ext>
            </a:extLst>
          </p:cNvPr>
          <p:cNvSpPr>
            <a:spLocks noGrp="1"/>
          </p:cNvSpPr>
          <p:nvPr>
            <p:ph type="title"/>
          </p:nvPr>
        </p:nvSpPr>
        <p:spPr>
          <a:xfrm>
            <a:off x="493200" y="478800"/>
            <a:ext cx="5500346" cy="495760"/>
          </a:xfrm>
        </p:spPr>
        <p:txBody>
          <a:bodyPr lIns="104287" tIns="52144" rIns="104287" bIns="52144" anchor="t"/>
          <a:lstStyle/>
          <a:p>
            <a:r>
              <a:rPr lang="en-GB" sz="3300"/>
              <a:t>Your turn: Primary survey</a:t>
            </a:r>
          </a:p>
        </p:txBody>
      </p:sp>
      <p:sp>
        <p:nvSpPr>
          <p:cNvPr id="3" name="Rectangle 2">
            <a:extLst>
              <a:ext uri="{FF2B5EF4-FFF2-40B4-BE49-F238E27FC236}">
                <a16:creationId xmlns:a16="http://schemas.microsoft.com/office/drawing/2014/main" id="{47892AE1-7C39-4BEB-A89C-686C248FC41C}"/>
              </a:ext>
            </a:extLst>
          </p:cNvPr>
          <p:cNvSpPr>
            <a:spLocks noChangeAspect="1"/>
          </p:cNvSpPr>
          <p:nvPr/>
        </p:nvSpPr>
        <p:spPr>
          <a:xfrm>
            <a:off x="548660" y="1426534"/>
            <a:ext cx="1585894" cy="1066959"/>
          </a:xfrm>
          <a:prstGeom prst="rect">
            <a:avLst/>
          </a:prstGeom>
        </p:spPr>
        <p:txBody>
          <a:bodyPr wrap="square">
            <a:spAutoFit/>
          </a:bodyPr>
          <a:lstStyle/>
          <a:p>
            <a:pPr marL="169079" indent="-169079">
              <a:spcAft>
                <a:spcPts val="385"/>
              </a:spcAft>
            </a:pPr>
            <a:r>
              <a:rPr lang="en-GB" sz="1200" b="1">
                <a:solidFill>
                  <a:srgbClr val="007A53"/>
                </a:solidFill>
                <a:latin typeface="+mj-lt"/>
              </a:rPr>
              <a:t>1.</a:t>
            </a:r>
            <a:r>
              <a:rPr lang="en-GB" sz="1200" b="1">
                <a:solidFill>
                  <a:prstClr val="black"/>
                </a:solidFill>
                <a:latin typeface="+mj-lt"/>
              </a:rPr>
              <a:t>	Check for danger</a:t>
            </a:r>
          </a:p>
          <a:p>
            <a:pPr marL="169079" indent="-169079">
              <a:buSzPct val="100000"/>
              <a:buBlip>
                <a:blip r:embed="rId7"/>
              </a:buBlip>
            </a:pPr>
            <a:r>
              <a:rPr lang="en-GB" sz="1200">
                <a:solidFill>
                  <a:prstClr val="black"/>
                </a:solidFill>
                <a:latin typeface="+mj-lt"/>
              </a:rPr>
              <a:t>Always make sure the area is safe</a:t>
            </a:r>
          </a:p>
        </p:txBody>
      </p:sp>
      <p:sp>
        <p:nvSpPr>
          <p:cNvPr id="5" name="Rectangle 4">
            <a:extLst>
              <a:ext uri="{FF2B5EF4-FFF2-40B4-BE49-F238E27FC236}">
                <a16:creationId xmlns:a16="http://schemas.microsoft.com/office/drawing/2014/main" id="{14EE7493-AFB7-4E0D-BCFE-0E039D0D12FF}"/>
              </a:ext>
            </a:extLst>
          </p:cNvPr>
          <p:cNvSpPr>
            <a:spLocks noChangeAspect="1"/>
          </p:cNvSpPr>
          <p:nvPr/>
        </p:nvSpPr>
        <p:spPr>
          <a:xfrm>
            <a:off x="3515349" y="1428779"/>
            <a:ext cx="1795540" cy="1251625"/>
          </a:xfrm>
          <a:prstGeom prst="rect">
            <a:avLst/>
          </a:prstGeom>
        </p:spPr>
        <p:txBody>
          <a:bodyPr wrap="square">
            <a:spAutoFit/>
          </a:bodyPr>
          <a:lstStyle/>
          <a:p>
            <a:pPr marL="169079" indent="-169079">
              <a:spcAft>
                <a:spcPts val="385"/>
              </a:spcAft>
            </a:pPr>
            <a:r>
              <a:rPr lang="en-GB" sz="1200" b="1">
                <a:solidFill>
                  <a:srgbClr val="007A53"/>
                </a:solidFill>
                <a:latin typeface="+mj-lt"/>
              </a:rPr>
              <a:t>2.</a:t>
            </a:r>
            <a:r>
              <a:rPr lang="en-GB" sz="1200" b="1">
                <a:solidFill>
                  <a:prstClr val="black"/>
                </a:solidFill>
                <a:latin typeface="+mj-lt"/>
              </a:rPr>
              <a:t>	Response</a:t>
            </a:r>
          </a:p>
          <a:p>
            <a:pPr marL="169079" indent="-169079">
              <a:buSzPct val="100000"/>
              <a:buBlip>
                <a:blip r:embed="rId7"/>
              </a:buBlip>
            </a:pPr>
            <a:r>
              <a:rPr lang="en-GB" sz="1200">
                <a:solidFill>
                  <a:prstClr val="black"/>
                </a:solidFill>
                <a:latin typeface="+mj-lt"/>
              </a:rPr>
              <a:t>Check the casualty’s response. Ask questions and gently tap shoulders. Say “open your eyes!”</a:t>
            </a:r>
          </a:p>
        </p:txBody>
      </p:sp>
      <p:sp>
        <p:nvSpPr>
          <p:cNvPr id="7" name="Rectangle 6">
            <a:extLst>
              <a:ext uri="{FF2B5EF4-FFF2-40B4-BE49-F238E27FC236}">
                <a16:creationId xmlns:a16="http://schemas.microsoft.com/office/drawing/2014/main" id="{DCDAF376-9AD0-46A8-AA57-4DD2DAF70C85}"/>
              </a:ext>
            </a:extLst>
          </p:cNvPr>
          <p:cNvSpPr>
            <a:spLocks noChangeAspect="1"/>
          </p:cNvSpPr>
          <p:nvPr/>
        </p:nvSpPr>
        <p:spPr>
          <a:xfrm>
            <a:off x="6297192" y="1428779"/>
            <a:ext cx="1182779" cy="1066959"/>
          </a:xfrm>
          <a:prstGeom prst="rect">
            <a:avLst/>
          </a:prstGeom>
        </p:spPr>
        <p:txBody>
          <a:bodyPr wrap="square">
            <a:spAutoFit/>
          </a:bodyPr>
          <a:lstStyle/>
          <a:p>
            <a:pPr marL="169079" indent="-169079">
              <a:spcAft>
                <a:spcPts val="385"/>
              </a:spcAft>
            </a:pPr>
            <a:r>
              <a:rPr lang="en-GB" sz="1200" b="1">
                <a:solidFill>
                  <a:srgbClr val="007A53"/>
                </a:solidFill>
                <a:latin typeface="+mj-lt"/>
              </a:rPr>
              <a:t>3.</a:t>
            </a:r>
            <a:r>
              <a:rPr lang="en-GB" sz="1200" b="1">
                <a:solidFill>
                  <a:prstClr val="black"/>
                </a:solidFill>
                <a:latin typeface="+mj-lt"/>
              </a:rPr>
              <a:t>	Shout for help</a:t>
            </a:r>
          </a:p>
          <a:p>
            <a:pPr marL="169079" indent="-169079">
              <a:buSzPct val="100000"/>
              <a:buBlip>
                <a:blip r:embed="rId7"/>
              </a:buBlip>
            </a:pPr>
            <a:r>
              <a:rPr lang="en-GB" sz="1200">
                <a:solidFill>
                  <a:prstClr val="black"/>
                </a:solidFill>
                <a:latin typeface="+mj-lt"/>
              </a:rPr>
              <a:t>Anyone nearby can assist you</a:t>
            </a:r>
          </a:p>
        </p:txBody>
      </p:sp>
      <p:pic>
        <p:nvPicPr>
          <p:cNvPr id="9" name="Picture 8">
            <a:extLst>
              <a:ext uri="{FF2B5EF4-FFF2-40B4-BE49-F238E27FC236}">
                <a16:creationId xmlns:a16="http://schemas.microsoft.com/office/drawing/2014/main" id="{CAC1BD7D-4968-4168-8BFE-E8AE03F9F257}"/>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l="7758" t="32569" r="6155" b="8182"/>
          <a:stretch/>
        </p:blipFill>
        <p:spPr>
          <a:xfrm>
            <a:off x="6198200" y="1510872"/>
            <a:ext cx="2214500" cy="1524135"/>
          </a:xfrm>
          <a:prstGeom prst="rect">
            <a:avLst/>
          </a:prstGeom>
        </p:spPr>
      </p:pic>
      <p:sp>
        <p:nvSpPr>
          <p:cNvPr id="8" name="Rectangle 7">
            <a:extLst>
              <a:ext uri="{FF2B5EF4-FFF2-40B4-BE49-F238E27FC236}">
                <a16:creationId xmlns:a16="http://schemas.microsoft.com/office/drawing/2014/main" id="{5E4B0966-6585-48AF-AD32-6CB5E81267E6}"/>
              </a:ext>
            </a:extLst>
          </p:cNvPr>
          <p:cNvSpPr>
            <a:spLocks noChangeAspect="1"/>
          </p:cNvSpPr>
          <p:nvPr/>
        </p:nvSpPr>
        <p:spPr>
          <a:xfrm>
            <a:off x="550168" y="2929682"/>
            <a:ext cx="1915933" cy="1251625"/>
          </a:xfrm>
          <a:prstGeom prst="rect">
            <a:avLst/>
          </a:prstGeom>
        </p:spPr>
        <p:txBody>
          <a:bodyPr wrap="square">
            <a:spAutoFit/>
          </a:bodyPr>
          <a:lstStyle/>
          <a:p>
            <a:pPr marL="169079" indent="-169079">
              <a:spcAft>
                <a:spcPts val="385"/>
              </a:spcAft>
            </a:pPr>
            <a:r>
              <a:rPr lang="en-GB" sz="1200" b="1">
                <a:solidFill>
                  <a:srgbClr val="007A53"/>
                </a:solidFill>
                <a:latin typeface="+mj-lt"/>
              </a:rPr>
              <a:t>4.</a:t>
            </a:r>
            <a:r>
              <a:rPr lang="en-GB" sz="1200" b="1">
                <a:solidFill>
                  <a:prstClr val="black"/>
                </a:solidFill>
                <a:latin typeface="+mj-lt"/>
              </a:rPr>
              <a:t>	Airway</a:t>
            </a:r>
          </a:p>
          <a:p>
            <a:pPr marL="169079" indent="-169079">
              <a:buSzPct val="100000"/>
              <a:buBlip>
                <a:blip r:embed="rId7"/>
              </a:buBlip>
            </a:pPr>
            <a:r>
              <a:rPr lang="en-GB" sz="1200">
                <a:solidFill>
                  <a:prstClr val="black"/>
                </a:solidFill>
                <a:latin typeface="+mj-lt"/>
              </a:rPr>
              <a:t>If not clear, then open by tilting the head back, use one hand on forehead and two fingers under the chin</a:t>
            </a:r>
          </a:p>
        </p:txBody>
      </p:sp>
      <p:sp>
        <p:nvSpPr>
          <p:cNvPr id="10" name="Rectangle 9">
            <a:extLst>
              <a:ext uri="{FF2B5EF4-FFF2-40B4-BE49-F238E27FC236}">
                <a16:creationId xmlns:a16="http://schemas.microsoft.com/office/drawing/2014/main" id="{3BADB529-8F7A-4EEC-9E26-B41C20190EA0}"/>
              </a:ext>
            </a:extLst>
          </p:cNvPr>
          <p:cNvSpPr>
            <a:spLocks noChangeAspect="1"/>
          </p:cNvSpPr>
          <p:nvPr/>
        </p:nvSpPr>
        <p:spPr>
          <a:xfrm>
            <a:off x="3497720" y="2806313"/>
            <a:ext cx="2101020" cy="1620957"/>
          </a:xfrm>
          <a:prstGeom prst="rect">
            <a:avLst/>
          </a:prstGeom>
        </p:spPr>
        <p:txBody>
          <a:bodyPr wrap="square" lIns="91440" tIns="45720" rIns="91440" bIns="45720" anchor="t">
            <a:spAutoFit/>
          </a:bodyPr>
          <a:lstStyle/>
          <a:p>
            <a:pPr marL="168910" indent="-168910">
              <a:spcAft>
                <a:spcPts val="385"/>
              </a:spcAft>
            </a:pPr>
            <a:r>
              <a:rPr lang="en-GB" sz="1200" b="1">
                <a:solidFill>
                  <a:srgbClr val="007A53"/>
                </a:solidFill>
                <a:latin typeface="+mj-lt"/>
              </a:rPr>
              <a:t>5.</a:t>
            </a:r>
            <a:r>
              <a:rPr lang="en-GB" sz="1200" b="1">
                <a:latin typeface="+mj-lt"/>
              </a:rPr>
              <a:t>	Breathing</a:t>
            </a:r>
            <a:endParaRPr lang="en-US"/>
          </a:p>
          <a:p>
            <a:pPr marL="168910" indent="-168910">
              <a:buSzPct val="100000"/>
              <a:buBlip>
                <a:blip r:embed="rId7"/>
              </a:buBlip>
            </a:pPr>
            <a:r>
              <a:rPr lang="en-GB" sz="1200">
                <a:latin typeface="+mj-lt"/>
              </a:rPr>
              <a:t>Check for normal breathing. Do not put your face next to theirs, instead look at chest</a:t>
            </a:r>
            <a:r>
              <a:rPr lang="en-GB" sz="1200" i="1">
                <a:latin typeface="+mj-lt"/>
              </a:rPr>
              <a:t> </a:t>
            </a:r>
            <a:r>
              <a:rPr lang="en-GB" sz="1200">
                <a:latin typeface="+mj-lt"/>
              </a:rPr>
              <a:t>rising and falling only. (Remember 10 seconds!) </a:t>
            </a:r>
            <a:endParaRPr lang="en-GB" sz="1200">
              <a:latin typeface="+mj-lt"/>
              <a:cs typeface="Arial"/>
            </a:endParaRPr>
          </a:p>
        </p:txBody>
      </p:sp>
      <p:sp>
        <p:nvSpPr>
          <p:cNvPr id="12" name="Rectangle 11">
            <a:extLst>
              <a:ext uri="{FF2B5EF4-FFF2-40B4-BE49-F238E27FC236}">
                <a16:creationId xmlns:a16="http://schemas.microsoft.com/office/drawing/2014/main" id="{898DE2CC-465A-4E38-9251-84C362B2FF67}"/>
              </a:ext>
            </a:extLst>
          </p:cNvPr>
          <p:cNvSpPr>
            <a:spLocks noChangeAspect="1"/>
          </p:cNvSpPr>
          <p:nvPr/>
        </p:nvSpPr>
        <p:spPr>
          <a:xfrm>
            <a:off x="6297191" y="2931721"/>
            <a:ext cx="1885767" cy="882293"/>
          </a:xfrm>
          <a:prstGeom prst="rect">
            <a:avLst/>
          </a:prstGeom>
        </p:spPr>
        <p:txBody>
          <a:bodyPr wrap="square" anchor="t">
            <a:spAutoFit/>
          </a:bodyPr>
          <a:lstStyle/>
          <a:p>
            <a:pPr marL="169079" indent="-169079">
              <a:spcAft>
                <a:spcPts val="385"/>
              </a:spcAft>
            </a:pPr>
            <a:r>
              <a:rPr lang="en-GB" sz="1200" b="1">
                <a:solidFill>
                  <a:srgbClr val="007A53"/>
                </a:solidFill>
                <a:latin typeface="+mj-lt"/>
              </a:rPr>
              <a:t>6.</a:t>
            </a:r>
            <a:r>
              <a:rPr lang="en-GB" sz="1200" b="1">
                <a:solidFill>
                  <a:prstClr val="black"/>
                </a:solidFill>
                <a:latin typeface="+mj-lt"/>
              </a:rPr>
              <a:t>	Circulation </a:t>
            </a:r>
            <a:r>
              <a:rPr lang="en-GB" sz="1200">
                <a:solidFill>
                  <a:prstClr val="black"/>
                </a:solidFill>
                <a:latin typeface="+mj-lt"/>
              </a:rPr>
              <a:t>(only if breathing normally)</a:t>
            </a:r>
          </a:p>
          <a:p>
            <a:pPr marL="169079" indent="-169079">
              <a:buSzPct val="100000"/>
              <a:buBlip>
                <a:blip r:embed="rId7"/>
              </a:buBlip>
            </a:pPr>
            <a:r>
              <a:rPr lang="en-GB" sz="1200">
                <a:solidFill>
                  <a:prstClr val="black"/>
                </a:solidFill>
                <a:latin typeface="+mj-lt"/>
              </a:rPr>
              <a:t>Check the casualty for bleeding</a:t>
            </a:r>
            <a:endParaRPr lang="en-GB" sz="1200">
              <a:solidFill>
                <a:prstClr val="black"/>
              </a:solidFill>
              <a:latin typeface="+mj-lt"/>
              <a:cs typeface="Arial"/>
            </a:endParaRPr>
          </a:p>
        </p:txBody>
      </p:sp>
      <p:sp>
        <p:nvSpPr>
          <p:cNvPr id="16" name="Rectangle 15">
            <a:extLst>
              <a:ext uri="{FF2B5EF4-FFF2-40B4-BE49-F238E27FC236}">
                <a16:creationId xmlns:a16="http://schemas.microsoft.com/office/drawing/2014/main" id="{437675DA-3FAD-4FB9-882E-1A3E1579C46C}"/>
              </a:ext>
            </a:extLst>
          </p:cNvPr>
          <p:cNvSpPr>
            <a:spLocks noChangeAspect="1"/>
          </p:cNvSpPr>
          <p:nvPr/>
        </p:nvSpPr>
        <p:spPr>
          <a:xfrm>
            <a:off x="184918" y="4717901"/>
            <a:ext cx="8101770" cy="738664"/>
          </a:xfrm>
          <a:prstGeom prst="rect">
            <a:avLst/>
          </a:prstGeom>
        </p:spPr>
        <p:txBody>
          <a:bodyPr wrap="square" lIns="91440" tIns="45720" rIns="91440" bIns="45720" anchor="t">
            <a:spAutoFit/>
          </a:bodyPr>
          <a:lstStyle/>
          <a:p>
            <a:pPr>
              <a:buSzPct val="100000"/>
            </a:pPr>
            <a:r>
              <a:rPr lang="en-GB" sz="1050" b="1">
                <a:solidFill>
                  <a:prstClr val="black"/>
                </a:solidFill>
                <a:latin typeface="Arial" panose="020B0604020202020204" pitchFamily="34" charset="0"/>
                <a:cs typeface="Arial" panose="020B0604020202020204" pitchFamily="34" charset="0"/>
              </a:rPr>
              <a:t>NB</a:t>
            </a:r>
            <a:endParaRPr lang="en-GB" sz="1050">
              <a:solidFill>
                <a:prstClr val="black"/>
              </a:solidFill>
              <a:latin typeface="Arial" panose="020B0604020202020204" pitchFamily="34" charset="0"/>
              <a:cs typeface="Arial" panose="020B0604020202020204" pitchFamily="34" charset="0"/>
            </a:endParaRPr>
          </a:p>
          <a:p>
            <a:pPr marL="219075" indent="-219075">
              <a:buSzPct val="100000"/>
              <a:buBlip>
                <a:blip r:embed="rId7"/>
              </a:buBlip>
            </a:pPr>
            <a:r>
              <a:rPr lang="en-GB" sz="1050">
                <a:latin typeface="Arial"/>
                <a:cs typeface="Arial"/>
              </a:rPr>
              <a:t>At this time </a:t>
            </a:r>
            <a:r>
              <a:rPr lang="en-GB" sz="1050" u="sng">
                <a:latin typeface="Arial"/>
                <a:cs typeface="Arial"/>
              </a:rPr>
              <a:t>do not</a:t>
            </a:r>
            <a:r>
              <a:rPr lang="en-GB" sz="1050">
                <a:latin typeface="Arial"/>
                <a:cs typeface="Arial"/>
              </a:rPr>
              <a:t> put your face near to theirs to check for breathing, instead look at chest rising and falling only</a:t>
            </a:r>
            <a:endParaRPr lang="en-GB" sz="1050">
              <a:ea typeface="+mn-lt"/>
              <a:cs typeface="+mn-lt"/>
            </a:endParaRPr>
          </a:p>
          <a:p>
            <a:pPr marL="219075" indent="-219075">
              <a:buSzPct val="100000"/>
              <a:buBlip>
                <a:blip r:embed="rId7"/>
              </a:buBlip>
            </a:pPr>
            <a:r>
              <a:rPr lang="en-GB" sz="1050">
                <a:latin typeface="Arial"/>
                <a:cs typeface="Arial"/>
              </a:rPr>
              <a:t>If the casualty is </a:t>
            </a:r>
            <a:r>
              <a:rPr lang="en-GB" sz="1050" u="sng">
                <a:latin typeface="Arial"/>
                <a:cs typeface="Arial"/>
              </a:rPr>
              <a:t>not</a:t>
            </a:r>
            <a:r>
              <a:rPr lang="en-GB" sz="1050">
                <a:latin typeface="Arial"/>
                <a:cs typeface="Arial"/>
              </a:rPr>
              <a:t> breathing normally call 999/112 then start CPR</a:t>
            </a:r>
          </a:p>
          <a:p>
            <a:pPr marL="219075" indent="-219075">
              <a:buSzPct val="100000"/>
              <a:buBlip>
                <a:blip r:embed="rId7"/>
              </a:buBlip>
            </a:pPr>
            <a:r>
              <a:rPr lang="en-GB" sz="1050">
                <a:latin typeface="Arial"/>
                <a:cs typeface="Arial"/>
              </a:rPr>
              <a:t>If the casualty </a:t>
            </a:r>
            <a:r>
              <a:rPr lang="en-GB" sz="1050" u="sng">
                <a:latin typeface="Arial"/>
                <a:cs typeface="Arial"/>
              </a:rPr>
              <a:t>is</a:t>
            </a:r>
            <a:r>
              <a:rPr lang="en-GB" sz="1050">
                <a:latin typeface="Arial"/>
                <a:cs typeface="Arial"/>
              </a:rPr>
              <a:t> breathing normally place them in the recovery position then call 999/112</a:t>
            </a:r>
            <a:endParaRPr lang="en-GB" sz="1050" b="1">
              <a:latin typeface="Arial"/>
              <a:cs typeface="Arial"/>
            </a:endParaRPr>
          </a:p>
        </p:txBody>
      </p:sp>
      <p:sp>
        <p:nvSpPr>
          <p:cNvPr id="6" name="Text Placeholder 5">
            <a:extLst>
              <a:ext uri="{FF2B5EF4-FFF2-40B4-BE49-F238E27FC236}">
                <a16:creationId xmlns:a16="http://schemas.microsoft.com/office/drawing/2014/main" id="{7F6CCE3C-0131-484E-A2E1-64F75171C7AD}"/>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833333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066981-F6E2-4E99-ABF6-E69BBE39CF55}"/>
              </a:ext>
            </a:extLst>
          </p:cNvPr>
          <p:cNvSpPr>
            <a:spLocks noGrp="1"/>
          </p:cNvSpPr>
          <p:nvPr>
            <p:ph idx="16"/>
          </p:nvPr>
        </p:nvSpPr>
        <p:spPr>
          <a:xfrm>
            <a:off x="491629" y="478795"/>
            <a:ext cx="3117845" cy="551146"/>
          </a:xfrm>
        </p:spPr>
        <p:txBody>
          <a:bodyPr/>
          <a:lstStyle/>
          <a:p>
            <a:r>
              <a:rPr lang="en-GB"/>
              <a:t>What’s next?</a:t>
            </a:r>
          </a:p>
        </p:txBody>
      </p:sp>
      <p:sp>
        <p:nvSpPr>
          <p:cNvPr id="4" name="Text Placeholder 3">
            <a:extLst>
              <a:ext uri="{FF2B5EF4-FFF2-40B4-BE49-F238E27FC236}">
                <a16:creationId xmlns:a16="http://schemas.microsoft.com/office/drawing/2014/main" id="{592075C2-67A5-4FE8-BEA6-DD962781A73A}"/>
              </a:ext>
            </a:extLst>
          </p:cNvPr>
          <p:cNvSpPr>
            <a:spLocks noGrp="1"/>
          </p:cNvSpPr>
          <p:nvPr>
            <p:ph type="body" sz="quarter" idx="10"/>
          </p:nvPr>
        </p:nvSpPr>
        <p:spPr/>
        <p:txBody>
          <a:bodyPr/>
          <a:lstStyle/>
          <a:p>
            <a:endParaRPr lang="en-GB"/>
          </a:p>
        </p:txBody>
      </p:sp>
      <p:sp>
        <p:nvSpPr>
          <p:cNvPr id="5" name="TextBox 4">
            <a:extLst>
              <a:ext uri="{FF2B5EF4-FFF2-40B4-BE49-F238E27FC236}">
                <a16:creationId xmlns:a16="http://schemas.microsoft.com/office/drawing/2014/main" id="{2773FBFC-973A-408E-B6F6-FF68C315004B}"/>
              </a:ext>
            </a:extLst>
          </p:cNvPr>
          <p:cNvSpPr txBox="1"/>
          <p:nvPr/>
        </p:nvSpPr>
        <p:spPr>
          <a:xfrm>
            <a:off x="217673" y="2211169"/>
            <a:ext cx="1933074" cy="646331"/>
          </a:xfrm>
          <a:prstGeom prst="rect">
            <a:avLst/>
          </a:prstGeom>
          <a:noFill/>
        </p:spPr>
        <p:txBody>
          <a:bodyPr wrap="square" rtlCol="0">
            <a:spAutoFit/>
          </a:bodyPr>
          <a:lstStyle/>
          <a:p>
            <a:pPr algn="ctr"/>
            <a:r>
              <a:rPr lang="en-GB" sz="1800" b="1"/>
              <a:t>Primary survey completed?</a:t>
            </a:r>
          </a:p>
        </p:txBody>
      </p:sp>
      <p:pic>
        <p:nvPicPr>
          <p:cNvPr id="15" name="Graphic 14" descr="Line arrow: Straight">
            <a:extLst>
              <a:ext uri="{FF2B5EF4-FFF2-40B4-BE49-F238E27FC236}">
                <a16:creationId xmlns:a16="http://schemas.microsoft.com/office/drawing/2014/main" id="{A334ECB4-851E-4392-85B8-1FEEDBA1D7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2045236" y="2160624"/>
            <a:ext cx="806467" cy="914400"/>
          </a:xfrm>
          <a:prstGeom prst="rect">
            <a:avLst/>
          </a:prstGeom>
        </p:spPr>
      </p:pic>
      <p:sp>
        <p:nvSpPr>
          <p:cNvPr id="8" name="TextBox 7">
            <a:extLst>
              <a:ext uri="{FF2B5EF4-FFF2-40B4-BE49-F238E27FC236}">
                <a16:creationId xmlns:a16="http://schemas.microsoft.com/office/drawing/2014/main" id="{9E571DE0-6FC0-4F8C-BB3E-3DBABA167F81}"/>
              </a:ext>
            </a:extLst>
          </p:cNvPr>
          <p:cNvSpPr txBox="1"/>
          <p:nvPr/>
        </p:nvSpPr>
        <p:spPr>
          <a:xfrm>
            <a:off x="2714781" y="2164270"/>
            <a:ext cx="2496350" cy="1200329"/>
          </a:xfrm>
          <a:prstGeom prst="rect">
            <a:avLst/>
          </a:prstGeom>
          <a:noFill/>
        </p:spPr>
        <p:txBody>
          <a:bodyPr wrap="square" rtlCol="0" anchor="t">
            <a:spAutoFit/>
          </a:bodyPr>
          <a:lstStyle/>
          <a:p>
            <a:pPr algn="ctr"/>
            <a:r>
              <a:rPr lang="en-GB" sz="1800" b="1"/>
              <a:t>Is the casualty  unresponsive but </a:t>
            </a:r>
            <a:r>
              <a:rPr lang="en-GB" sz="1800" b="1" u="sng"/>
              <a:t>breathing normally</a:t>
            </a:r>
            <a:r>
              <a:rPr lang="en-GB" sz="1800" b="1"/>
              <a:t>?</a:t>
            </a:r>
          </a:p>
        </p:txBody>
      </p:sp>
      <p:pic>
        <p:nvPicPr>
          <p:cNvPr id="14" name="Graphic 13" descr="Line arrow: Straight">
            <a:extLst>
              <a:ext uri="{FF2B5EF4-FFF2-40B4-BE49-F238E27FC236}">
                <a16:creationId xmlns:a16="http://schemas.microsoft.com/office/drawing/2014/main" id="{E04D0368-DE7F-4750-99FF-07C232FAD3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074210" y="2168735"/>
            <a:ext cx="806467" cy="914400"/>
          </a:xfrm>
          <a:prstGeom prst="rect">
            <a:avLst/>
          </a:prstGeom>
        </p:spPr>
      </p:pic>
      <p:sp>
        <p:nvSpPr>
          <p:cNvPr id="11" name="TextBox 10">
            <a:extLst>
              <a:ext uri="{FF2B5EF4-FFF2-40B4-BE49-F238E27FC236}">
                <a16:creationId xmlns:a16="http://schemas.microsoft.com/office/drawing/2014/main" id="{5A269FB4-8A86-45C8-A198-5BC87A9F3647}"/>
              </a:ext>
            </a:extLst>
          </p:cNvPr>
          <p:cNvSpPr txBox="1"/>
          <p:nvPr/>
        </p:nvSpPr>
        <p:spPr>
          <a:xfrm>
            <a:off x="5920217" y="2072670"/>
            <a:ext cx="3026842" cy="1569660"/>
          </a:xfrm>
          <a:prstGeom prst="rect">
            <a:avLst/>
          </a:prstGeom>
          <a:noFill/>
        </p:spPr>
        <p:txBody>
          <a:bodyPr wrap="square" rtlCol="0" anchor="t">
            <a:spAutoFit/>
          </a:bodyPr>
          <a:lstStyle/>
          <a:p>
            <a:pPr algn="ctr"/>
            <a:r>
              <a:rPr lang="en-GB" sz="2400" b="1"/>
              <a:t>If </a:t>
            </a:r>
            <a:r>
              <a:rPr lang="en-GB" sz="2400" b="1" u="sng"/>
              <a:t>YES</a:t>
            </a:r>
            <a:r>
              <a:rPr lang="en-GB" sz="2400" b="1"/>
              <a:t>, then place the casualty into the recovery position.</a:t>
            </a:r>
          </a:p>
        </p:txBody>
      </p:sp>
    </p:spTree>
    <p:extLst>
      <p:ext uri="{BB962C8B-B14F-4D97-AF65-F5344CB8AC3E}">
        <p14:creationId xmlns:p14="http://schemas.microsoft.com/office/powerpoint/2010/main" val="11534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9EFF23B-2A98-40AB-AA49-87277F8DD407}"/>
              </a:ext>
            </a:extLst>
          </p:cNvPr>
          <p:cNvSpPr>
            <a:spLocks noGrp="1"/>
          </p:cNvSpPr>
          <p:nvPr>
            <p:ph idx="15"/>
          </p:nvPr>
        </p:nvSpPr>
        <p:spPr/>
        <p:txBody>
          <a:bodyPr/>
          <a:lstStyle/>
          <a:p>
            <a:r>
              <a:rPr lang="en-GB"/>
              <a:t>Watch this video</a:t>
            </a:r>
          </a:p>
        </p:txBody>
      </p:sp>
      <p:sp>
        <p:nvSpPr>
          <p:cNvPr id="2" name="Text Placeholder 1">
            <a:extLst>
              <a:ext uri="{FF2B5EF4-FFF2-40B4-BE49-F238E27FC236}">
                <a16:creationId xmlns:a16="http://schemas.microsoft.com/office/drawing/2014/main" id="{F049EAF1-D2AD-426D-9828-962630167F99}"/>
              </a:ext>
            </a:extLst>
          </p:cNvPr>
          <p:cNvSpPr>
            <a:spLocks noGrp="1"/>
          </p:cNvSpPr>
          <p:nvPr>
            <p:ph type="body" sz="quarter" idx="10"/>
          </p:nvPr>
        </p:nvSpPr>
        <p:spPr/>
        <p:txBody>
          <a:bodyPr/>
          <a:lstStyle/>
          <a:p>
            <a:r>
              <a:rPr lang="en-GB" dirty="0"/>
              <a:t>KS3 – Basic life support</a:t>
            </a:r>
          </a:p>
        </p:txBody>
      </p:sp>
      <p:sp>
        <p:nvSpPr>
          <p:cNvPr id="3" name="Rectangle 2">
            <a:extLst>
              <a:ext uri="{FF2B5EF4-FFF2-40B4-BE49-F238E27FC236}">
                <a16:creationId xmlns:a16="http://schemas.microsoft.com/office/drawing/2014/main" id="{F0E6A7DB-EE4D-4AB8-B490-ABAB19DB755C}"/>
              </a:ext>
            </a:extLst>
          </p:cNvPr>
          <p:cNvSpPr/>
          <p:nvPr/>
        </p:nvSpPr>
        <p:spPr>
          <a:xfrm>
            <a:off x="0" y="2323688"/>
            <a:ext cx="9144000" cy="707886"/>
          </a:xfrm>
          <a:prstGeom prst="rect">
            <a:avLst/>
          </a:prstGeom>
        </p:spPr>
        <p:txBody>
          <a:bodyPr wrap="square" anchor="t">
            <a:spAutoFit/>
          </a:bodyPr>
          <a:lstStyle/>
          <a:p>
            <a:pPr algn="ctr"/>
            <a:r>
              <a:rPr lang="en-US" sz="4000" dirty="0">
                <a:hlinkClick r:id="rId2"/>
              </a:rPr>
              <a:t>Recovery Position</a:t>
            </a:r>
            <a:endParaRPr lang="en-US" sz="4000" dirty="0"/>
          </a:p>
        </p:txBody>
      </p:sp>
      <p:grpSp>
        <p:nvGrpSpPr>
          <p:cNvPr id="6" name="Group 5">
            <a:extLst>
              <a:ext uri="{FF2B5EF4-FFF2-40B4-BE49-F238E27FC236}">
                <a16:creationId xmlns:a16="http://schemas.microsoft.com/office/drawing/2014/main" id="{CF69F9C6-3D7B-4444-9950-D3135EBA05EF}"/>
              </a:ext>
            </a:extLst>
          </p:cNvPr>
          <p:cNvGrpSpPr/>
          <p:nvPr/>
        </p:nvGrpSpPr>
        <p:grpSpPr>
          <a:xfrm>
            <a:off x="4572000" y="2793704"/>
            <a:ext cx="396850" cy="716026"/>
            <a:chOff x="4705350" y="2736377"/>
            <a:chExt cx="396850" cy="716026"/>
          </a:xfrm>
        </p:grpSpPr>
        <p:pic>
          <p:nvPicPr>
            <p:cNvPr id="7" name="Picture 4" descr="Cursor, Hand, Mouse, Click, Forefinger, Index Finger">
              <a:extLst>
                <a:ext uri="{FF2B5EF4-FFF2-40B4-BE49-F238E27FC236}">
                  <a16:creationId xmlns:a16="http://schemas.microsoft.com/office/drawing/2014/main" id="{08D9FF0F-E5A0-440C-9140-86CDBFDDC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602" y="2857500"/>
              <a:ext cx="377598" cy="59490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E556578D-8EAF-4A48-8315-518454963ECB}"/>
                </a:ext>
              </a:extLst>
            </p:cNvPr>
            <p:cNvCxnSpPr>
              <a:cxnSpLocks/>
            </p:cNvCxnSpPr>
            <p:nvPr/>
          </p:nvCxnSpPr>
          <p:spPr>
            <a:xfrm flipH="1">
              <a:off x="4705350" y="2902744"/>
              <a:ext cx="9763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2530B47B-A7C7-43AD-BE0F-E9FE24E0F41D}"/>
                </a:ext>
              </a:extLst>
            </p:cNvPr>
            <p:cNvCxnSpPr>
              <a:cxnSpLocks/>
            </p:cNvCxnSpPr>
            <p:nvPr/>
          </p:nvCxnSpPr>
          <p:spPr>
            <a:xfrm flipH="1" flipV="1">
              <a:off x="4747619" y="2774386"/>
              <a:ext cx="70250" cy="654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B8E88A91-DAC3-4385-A5E2-B59F16C38B13}"/>
                </a:ext>
              </a:extLst>
            </p:cNvPr>
            <p:cNvCxnSpPr>
              <a:cxnSpLocks/>
            </p:cNvCxnSpPr>
            <p:nvPr/>
          </p:nvCxnSpPr>
          <p:spPr>
            <a:xfrm flipV="1">
              <a:off x="4870539" y="2736377"/>
              <a:ext cx="0" cy="76018"/>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2D032AB4-42FB-46DD-A63E-8F033BB1E4E5}"/>
                </a:ext>
              </a:extLst>
            </p:cNvPr>
            <p:cNvCxnSpPr>
              <a:cxnSpLocks/>
            </p:cNvCxnSpPr>
            <p:nvPr/>
          </p:nvCxnSpPr>
          <p:spPr>
            <a:xfrm flipV="1">
              <a:off x="4926184" y="2802204"/>
              <a:ext cx="53004" cy="32743"/>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7BF16BEB-FA0E-4F80-A932-2A5BCD54628C}"/>
                </a:ext>
              </a:extLst>
            </p:cNvPr>
            <p:cNvCxnSpPr>
              <a:cxnSpLocks/>
            </p:cNvCxnSpPr>
            <p:nvPr/>
          </p:nvCxnSpPr>
          <p:spPr>
            <a:xfrm flipV="1">
              <a:off x="4937359" y="2891958"/>
              <a:ext cx="83658" cy="1"/>
            </a:xfrm>
            <a:prstGeom prst="line">
              <a:avLst/>
            </a:prstGeom>
          </p:spPr>
          <p:style>
            <a:lnRef idx="3">
              <a:schemeClr val="accent1"/>
            </a:lnRef>
            <a:fillRef idx="0">
              <a:schemeClr val="accent1"/>
            </a:fillRef>
            <a:effectRef idx="2">
              <a:schemeClr val="accent1"/>
            </a:effectRef>
            <a:fontRef idx="minor">
              <a:schemeClr val="tx1"/>
            </a:fontRef>
          </p:style>
        </p:cxnSp>
      </p:grpSp>
      <p:sp>
        <p:nvSpPr>
          <p:cNvPr id="14" name="TextBox 13">
            <a:extLst>
              <a:ext uri="{FF2B5EF4-FFF2-40B4-BE49-F238E27FC236}">
                <a16:creationId xmlns:a16="http://schemas.microsoft.com/office/drawing/2014/main" id="{A206B94A-82AE-465D-93D1-329AB067348B}"/>
              </a:ext>
            </a:extLst>
          </p:cNvPr>
          <p:cNvSpPr txBox="1"/>
          <p:nvPr/>
        </p:nvSpPr>
        <p:spPr>
          <a:xfrm>
            <a:off x="491630" y="4755127"/>
            <a:ext cx="6008230" cy="430887"/>
          </a:xfrm>
          <a:prstGeom prst="rect">
            <a:avLst/>
          </a:prstGeom>
          <a:solidFill>
            <a:schemeClr val="accent3"/>
          </a:solidFill>
        </p:spPr>
        <p:txBody>
          <a:bodyPr wrap="square" rtlCol="0">
            <a:spAutoFit/>
          </a:bodyPr>
          <a:lstStyle/>
          <a:p>
            <a:r>
              <a:rPr lang="en-GB" sz="1100" dirty="0">
                <a:solidFill>
                  <a:schemeClr val="bg1"/>
                </a:solidFill>
                <a:latin typeface="+mj-lt"/>
                <a:ea typeface="Calibri" panose="020F0502020204030204" pitchFamily="34" charset="0"/>
              </a:rPr>
              <a:t>This video was filmed before the COVID-19 pandemic. </a:t>
            </a:r>
            <a:r>
              <a:rPr lang="en-GB" sz="1100" dirty="0">
                <a:solidFill>
                  <a:schemeClr val="bg1"/>
                </a:solidFill>
                <a:cs typeface="Arial"/>
              </a:rPr>
              <a:t>At this time please do not put your face next to theirs to check for breathing, instead only look carefully for the chest rising and falling. </a:t>
            </a:r>
            <a:endParaRPr lang="en-GB"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5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8781EE-6C55-4FAA-9EDC-578B60574102}"/>
              </a:ext>
            </a:extLst>
          </p:cNvPr>
          <p:cNvSpPr>
            <a:spLocks noGrp="1"/>
          </p:cNvSpPr>
          <p:nvPr>
            <p:ph type="title"/>
          </p:nvPr>
        </p:nvSpPr>
        <p:spPr>
          <a:xfrm>
            <a:off x="493200" y="478800"/>
            <a:ext cx="6733502" cy="550844"/>
          </a:xfrm>
        </p:spPr>
        <p:txBody>
          <a:bodyPr lIns="104287" tIns="52144" rIns="104287" bIns="52144" anchor="t"/>
          <a:lstStyle/>
          <a:p>
            <a:r>
              <a:rPr lang="en-GB" sz="3700"/>
              <a:t>Your turn: Recovery position</a:t>
            </a:r>
            <a:br>
              <a:rPr lang="en-GB" sz="3700"/>
            </a:br>
            <a:endParaRPr lang="en-GB" sz="3700"/>
          </a:p>
        </p:txBody>
      </p:sp>
      <p:sp>
        <p:nvSpPr>
          <p:cNvPr id="16" name="Text Placeholder 5">
            <a:extLst>
              <a:ext uri="{FF2B5EF4-FFF2-40B4-BE49-F238E27FC236}">
                <a16:creationId xmlns:a16="http://schemas.microsoft.com/office/drawing/2014/main" id="{9AB3A9BF-C3E8-40FE-A984-B55FE60F68FF}"/>
              </a:ext>
            </a:extLst>
          </p:cNvPr>
          <p:cNvSpPr txBox="1">
            <a:spLocks/>
          </p:cNvSpPr>
          <p:nvPr/>
        </p:nvSpPr>
        <p:spPr>
          <a:xfrm>
            <a:off x="7226702" y="5232305"/>
            <a:ext cx="1575776" cy="309179"/>
          </a:xfrm>
          <a:prstGeom prst="rect">
            <a:avLst/>
          </a:prstGeom>
        </p:spPr>
        <p:txBody>
          <a:bodyPr/>
          <a:lstStyle>
            <a:lvl1pPr marL="0" indent="0" algn="l" defTabSz="744413" rtl="0" eaLnBrk="1" latinLnBrk="0" hangingPunct="1">
              <a:lnSpc>
                <a:spcPct val="100000"/>
              </a:lnSpc>
              <a:spcBef>
                <a:spcPts val="407"/>
              </a:spcBef>
              <a:spcAft>
                <a:spcPts val="407"/>
              </a:spcAft>
              <a:buFont typeface="Arial" panose="020B0604020202020204" pitchFamily="34" charset="0"/>
              <a:buNone/>
              <a:defRPr sz="1000" b="0" kern="1200" baseline="0">
                <a:solidFill>
                  <a:schemeClr val="bg1">
                    <a:lumMod val="50000"/>
                  </a:schemeClr>
                </a:solidFill>
                <a:latin typeface="+mj-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a:lstStyle>
          <a:p>
            <a:r>
              <a:rPr lang="en-GB"/>
              <a:t>KS3 – Basic life support</a:t>
            </a:r>
          </a:p>
        </p:txBody>
      </p:sp>
      <p:grpSp>
        <p:nvGrpSpPr>
          <p:cNvPr id="17" name="Group 16">
            <a:extLst>
              <a:ext uri="{FF2B5EF4-FFF2-40B4-BE49-F238E27FC236}">
                <a16:creationId xmlns:a16="http://schemas.microsoft.com/office/drawing/2014/main" id="{7690A115-0396-4664-B330-0927FC8F6E6B}"/>
              </a:ext>
            </a:extLst>
          </p:cNvPr>
          <p:cNvGrpSpPr/>
          <p:nvPr/>
        </p:nvGrpSpPr>
        <p:grpSpPr>
          <a:xfrm>
            <a:off x="434265" y="872730"/>
            <a:ext cx="8799797" cy="4842270"/>
            <a:chOff x="964123" y="1556612"/>
            <a:chExt cx="8799797" cy="4842270"/>
          </a:xfrm>
        </p:grpSpPr>
        <p:sp>
          <p:nvSpPr>
            <p:cNvPr id="18" name="Rectangle 17">
              <a:extLst>
                <a:ext uri="{FF2B5EF4-FFF2-40B4-BE49-F238E27FC236}">
                  <a16:creationId xmlns:a16="http://schemas.microsoft.com/office/drawing/2014/main" id="{2D1DEF51-C407-4482-9190-B1FBD32BAD9C}"/>
                </a:ext>
              </a:extLst>
            </p:cNvPr>
            <p:cNvSpPr>
              <a:spLocks noChangeAspect="1"/>
            </p:cNvSpPr>
            <p:nvPr/>
          </p:nvSpPr>
          <p:spPr>
            <a:xfrm>
              <a:off x="964123" y="2152444"/>
              <a:ext cx="1450288" cy="723275"/>
            </a:xfrm>
            <a:prstGeom prst="rect">
              <a:avLst/>
            </a:prstGeom>
          </p:spPr>
          <p:txBody>
            <a:bodyPr wrap="square" anchor="t">
              <a:spAutoFit/>
            </a:bodyPr>
            <a:lstStyle/>
            <a:p>
              <a:pPr marL="248609" indent="-248609" eaLnBrk="1" fontAlgn="auto" hangingPunct="1">
                <a:spcBef>
                  <a:spcPts val="0"/>
                </a:spcBef>
                <a:spcAft>
                  <a:spcPts val="566"/>
                </a:spcAft>
              </a:pPr>
              <a:r>
                <a:rPr lang="en-GB" sz="1200" b="1">
                  <a:solidFill>
                    <a:srgbClr val="007A53"/>
                  </a:solidFill>
                  <a:latin typeface="Arial" panose="020B0604020202020204" pitchFamily="34" charset="0"/>
                  <a:ea typeface="+mn-ea"/>
                  <a:cs typeface="Arial" panose="020B0604020202020204" pitchFamily="34" charset="0"/>
                </a:rPr>
                <a:t>1.</a:t>
              </a:r>
              <a:r>
                <a:rPr lang="en-GB" sz="1200" b="1">
                  <a:solidFill>
                    <a:prstClr val="black"/>
                  </a:solidFill>
                  <a:latin typeface="Arial" panose="020B0604020202020204" pitchFamily="34" charset="0"/>
                  <a:ea typeface="+mn-ea"/>
                  <a:cs typeface="Arial" panose="020B0604020202020204" pitchFamily="34" charset="0"/>
                </a:rPr>
                <a:t>	Kneel</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 By the side of your casualty</a:t>
              </a:r>
            </a:p>
          </p:txBody>
        </p:sp>
        <p:sp>
          <p:nvSpPr>
            <p:cNvPr id="19" name="Rectangle 18">
              <a:extLst>
                <a:ext uri="{FF2B5EF4-FFF2-40B4-BE49-F238E27FC236}">
                  <a16:creationId xmlns:a16="http://schemas.microsoft.com/office/drawing/2014/main" id="{2CDE04BB-6737-487A-95BB-CEFED8CA7B19}"/>
                </a:ext>
              </a:extLst>
            </p:cNvPr>
            <p:cNvSpPr>
              <a:spLocks noChangeAspect="1"/>
            </p:cNvSpPr>
            <p:nvPr/>
          </p:nvSpPr>
          <p:spPr>
            <a:xfrm>
              <a:off x="3920058" y="2157196"/>
              <a:ext cx="1933079" cy="1092607"/>
            </a:xfrm>
            <a:prstGeom prst="rect">
              <a:avLst/>
            </a:prstGeom>
          </p:spPr>
          <p:txBody>
            <a:bodyPr wrap="square" anchor="t">
              <a:spAutoFit/>
            </a:bodyPr>
            <a:lstStyle/>
            <a:p>
              <a:pPr marL="248609" indent="-248609" eaLnBrk="1" fontAlgn="auto" hangingPunct="1">
                <a:spcBef>
                  <a:spcPts val="0"/>
                </a:spcBef>
                <a:spcAft>
                  <a:spcPts val="566"/>
                </a:spcAft>
              </a:pPr>
              <a:r>
                <a:rPr lang="en-GB" sz="1200" b="1">
                  <a:solidFill>
                    <a:srgbClr val="007A53"/>
                  </a:solidFill>
                  <a:latin typeface="Arial" panose="020B0604020202020204" pitchFamily="34" charset="0"/>
                  <a:ea typeface="+mn-ea"/>
                  <a:cs typeface="Arial" panose="020B0604020202020204" pitchFamily="34" charset="0"/>
                </a:rPr>
                <a:t>2.</a:t>
              </a:r>
              <a:r>
                <a:rPr lang="en-GB" sz="1200" b="1">
                  <a:solidFill>
                    <a:prstClr val="black"/>
                  </a:solidFill>
                  <a:latin typeface="Arial" panose="020B0604020202020204" pitchFamily="34" charset="0"/>
                  <a:ea typeface="+mn-ea"/>
                  <a:cs typeface="Arial" panose="020B0604020202020204" pitchFamily="34" charset="0"/>
                </a:rPr>
                <a:t>	Angle arm</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Put the arm nearest to you to make a right angle. Palm facing upwards</a:t>
              </a:r>
            </a:p>
          </p:txBody>
        </p:sp>
        <p:pic>
          <p:nvPicPr>
            <p:cNvPr id="20" name="Picture 19">
              <a:extLst>
                <a:ext uri="{FF2B5EF4-FFF2-40B4-BE49-F238E27FC236}">
                  <a16:creationId xmlns:a16="http://schemas.microsoft.com/office/drawing/2014/main" id="{30C8E062-49A9-491D-871D-15770C897CB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4497" y="1655187"/>
              <a:ext cx="1961136" cy="1961136"/>
            </a:xfrm>
            <a:prstGeom prst="rect">
              <a:avLst/>
            </a:prstGeom>
          </p:spPr>
        </p:pic>
        <p:sp>
          <p:nvSpPr>
            <p:cNvPr id="21" name="Rectangle 20">
              <a:extLst>
                <a:ext uri="{FF2B5EF4-FFF2-40B4-BE49-F238E27FC236}">
                  <a16:creationId xmlns:a16="http://schemas.microsoft.com/office/drawing/2014/main" id="{30E16DD1-D7FF-4095-8BC5-9E38C77C65DD}"/>
                </a:ext>
              </a:extLst>
            </p:cNvPr>
            <p:cNvSpPr>
              <a:spLocks noChangeAspect="1"/>
            </p:cNvSpPr>
            <p:nvPr/>
          </p:nvSpPr>
          <p:spPr>
            <a:xfrm>
              <a:off x="6469183" y="2144749"/>
              <a:ext cx="2115021" cy="1461939"/>
            </a:xfrm>
            <a:prstGeom prst="rect">
              <a:avLst/>
            </a:prstGeom>
          </p:spPr>
          <p:txBody>
            <a:bodyPr wrap="square" anchor="t">
              <a:spAutoFit/>
            </a:bodyPr>
            <a:lstStyle/>
            <a:p>
              <a:pPr marL="248609" indent="-248609" eaLnBrk="1" fontAlgn="auto" hangingPunct="1">
                <a:spcBef>
                  <a:spcPts val="0"/>
                </a:spcBef>
                <a:spcAft>
                  <a:spcPts val="566"/>
                </a:spcAft>
              </a:pPr>
              <a:r>
                <a:rPr lang="en-GB" sz="1200" b="1">
                  <a:solidFill>
                    <a:srgbClr val="007A53"/>
                  </a:solidFill>
                  <a:latin typeface="Arial" panose="020B0604020202020204" pitchFamily="34" charset="0"/>
                  <a:ea typeface="+mn-ea"/>
                  <a:cs typeface="Arial" panose="020B0604020202020204" pitchFamily="34" charset="0"/>
                </a:rPr>
                <a:t>3.</a:t>
              </a:r>
              <a:r>
                <a:rPr lang="en-GB" sz="1200" b="1">
                  <a:solidFill>
                    <a:prstClr val="black"/>
                  </a:solidFill>
                  <a:latin typeface="Arial" panose="020B0604020202020204" pitchFamily="34" charset="0"/>
                  <a:ea typeface="+mn-ea"/>
                  <a:cs typeface="Arial" panose="020B0604020202020204" pitchFamily="34" charset="0"/>
                </a:rPr>
                <a:t>	Hand to cheek</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Bring the arm furthest away across the chest and place the back of their hand against the cheek nearest to you</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Hold it there</a:t>
              </a:r>
            </a:p>
          </p:txBody>
        </p:sp>
        <p:pic>
          <p:nvPicPr>
            <p:cNvPr id="22" name="Picture 21">
              <a:extLst>
                <a:ext uri="{FF2B5EF4-FFF2-40B4-BE49-F238E27FC236}">
                  <a16:creationId xmlns:a16="http://schemas.microsoft.com/office/drawing/2014/main" id="{9F4988CB-0537-467D-97F5-A222C20D70D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5633" y="1556612"/>
              <a:ext cx="2158287" cy="2158287"/>
            </a:xfrm>
            <a:prstGeom prst="rect">
              <a:avLst/>
            </a:prstGeom>
          </p:spPr>
        </p:pic>
        <p:sp>
          <p:nvSpPr>
            <p:cNvPr id="23" name="Rectangle 22">
              <a:extLst>
                <a:ext uri="{FF2B5EF4-FFF2-40B4-BE49-F238E27FC236}">
                  <a16:creationId xmlns:a16="http://schemas.microsoft.com/office/drawing/2014/main" id="{104BD310-0D98-4D5F-8830-9E21F81BED38}"/>
                </a:ext>
              </a:extLst>
            </p:cNvPr>
            <p:cNvSpPr>
              <a:spLocks noChangeAspect="1"/>
            </p:cNvSpPr>
            <p:nvPr/>
          </p:nvSpPr>
          <p:spPr>
            <a:xfrm>
              <a:off x="970440" y="3786112"/>
              <a:ext cx="1805311" cy="1092607"/>
            </a:xfrm>
            <a:prstGeom prst="rect">
              <a:avLst/>
            </a:prstGeom>
          </p:spPr>
          <p:txBody>
            <a:bodyPr wrap="square" anchor="t">
              <a:spAutoFit/>
            </a:bodyPr>
            <a:lstStyle/>
            <a:p>
              <a:pPr marL="248609" indent="-248609" eaLnBrk="1" fontAlgn="auto" hangingPunct="1">
                <a:spcBef>
                  <a:spcPts val="0"/>
                </a:spcBef>
                <a:spcAft>
                  <a:spcPts val="566"/>
                </a:spcAft>
              </a:pPr>
              <a:r>
                <a:rPr lang="en-GB" sz="1200" b="1">
                  <a:solidFill>
                    <a:srgbClr val="007A53"/>
                  </a:solidFill>
                  <a:latin typeface="Arial" panose="020B0604020202020204" pitchFamily="34" charset="0"/>
                  <a:ea typeface="+mn-ea"/>
                  <a:cs typeface="Arial" panose="020B0604020202020204" pitchFamily="34" charset="0"/>
                </a:rPr>
                <a:t>4.</a:t>
              </a:r>
              <a:r>
                <a:rPr lang="en-GB" sz="1200" b="1">
                  <a:solidFill>
                    <a:prstClr val="black"/>
                  </a:solidFill>
                  <a:latin typeface="Arial" panose="020B0604020202020204" pitchFamily="34" charset="0"/>
                  <a:ea typeface="+mn-ea"/>
                  <a:cs typeface="Arial" panose="020B0604020202020204" pitchFamily="34" charset="0"/>
                </a:rPr>
                <a:t>	Knee bend</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With other hand, bend their far knee up so that the foot is flat on the floor</a:t>
              </a:r>
            </a:p>
          </p:txBody>
        </p:sp>
        <p:pic>
          <p:nvPicPr>
            <p:cNvPr id="24" name="Picture 23">
              <a:extLst>
                <a:ext uri="{FF2B5EF4-FFF2-40B4-BE49-F238E27FC236}">
                  <a16:creationId xmlns:a16="http://schemas.microsoft.com/office/drawing/2014/main" id="{058AAE06-B0BA-46BB-86BB-BA1047DA53D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6922" y="4102351"/>
              <a:ext cx="2296531" cy="2296531"/>
            </a:xfrm>
            <a:prstGeom prst="rect">
              <a:avLst/>
            </a:prstGeom>
          </p:spPr>
        </p:pic>
        <p:sp>
          <p:nvSpPr>
            <p:cNvPr id="25" name="Rectangle 24">
              <a:extLst>
                <a:ext uri="{FF2B5EF4-FFF2-40B4-BE49-F238E27FC236}">
                  <a16:creationId xmlns:a16="http://schemas.microsoft.com/office/drawing/2014/main" id="{0E21D2A8-6D91-4EBA-AC2B-826345C6221F}"/>
                </a:ext>
              </a:extLst>
            </p:cNvPr>
            <p:cNvSpPr>
              <a:spLocks noChangeAspect="1"/>
            </p:cNvSpPr>
            <p:nvPr/>
          </p:nvSpPr>
          <p:spPr>
            <a:xfrm>
              <a:off x="3910276" y="3795204"/>
              <a:ext cx="2065520" cy="1461939"/>
            </a:xfrm>
            <a:prstGeom prst="rect">
              <a:avLst/>
            </a:prstGeom>
          </p:spPr>
          <p:txBody>
            <a:bodyPr wrap="square" anchor="t">
              <a:spAutoFit/>
            </a:bodyPr>
            <a:lstStyle/>
            <a:p>
              <a:pPr marL="248609" indent="-248609" eaLnBrk="1" fontAlgn="auto" hangingPunct="1">
                <a:spcBef>
                  <a:spcPts val="0"/>
                </a:spcBef>
                <a:spcAft>
                  <a:spcPts val="566"/>
                </a:spcAft>
              </a:pPr>
              <a:r>
                <a:rPr lang="en-GB" sz="1200" b="1">
                  <a:solidFill>
                    <a:srgbClr val="007A53"/>
                  </a:solidFill>
                  <a:latin typeface="Arial" panose="020B0604020202020204" pitchFamily="34" charset="0"/>
                  <a:ea typeface="+mn-ea"/>
                  <a:cs typeface="Arial" panose="020B0604020202020204" pitchFamily="34" charset="0"/>
                </a:rPr>
                <a:t>5.</a:t>
              </a:r>
              <a:r>
                <a:rPr lang="en-GB" sz="1200" b="1">
                  <a:solidFill>
                    <a:prstClr val="black"/>
                  </a:solidFill>
                  <a:latin typeface="Arial" panose="020B0604020202020204" pitchFamily="34" charset="0"/>
                  <a:ea typeface="+mn-ea"/>
                  <a:cs typeface="Arial" panose="020B0604020202020204" pitchFamily="34" charset="0"/>
                </a:rPr>
                <a:t>	Knee pull</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Pull on the knee to roll the casualty towards you onto their side</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Adjust them as necessary</a:t>
              </a:r>
            </a:p>
            <a:p>
              <a:pPr marL="248609" indent="-248609" eaLnBrk="1" fontAlgn="auto" hangingPunct="1">
                <a:spcBef>
                  <a:spcPts val="0"/>
                </a:spcBef>
                <a:spcAft>
                  <a:spcPts val="0"/>
                </a:spcAft>
                <a:buSzPct val="100000"/>
                <a:buBlip>
                  <a:blip r:embed="rId3"/>
                </a:buBlip>
              </a:pPr>
              <a:endParaRPr lang="en-GB" sz="1200">
                <a:solidFill>
                  <a:prstClr val="black"/>
                </a:solidFill>
                <a:latin typeface="Arial" panose="020B0604020202020204" pitchFamily="34" charset="0"/>
                <a:ea typeface="+mn-ea"/>
                <a:cs typeface="Arial" panose="020B0604020202020204" pitchFamily="34" charset="0"/>
              </a:endParaRPr>
            </a:p>
          </p:txBody>
        </p:sp>
        <p:pic>
          <p:nvPicPr>
            <p:cNvPr id="26" name="Picture 25">
              <a:extLst>
                <a:ext uri="{FF2B5EF4-FFF2-40B4-BE49-F238E27FC236}">
                  <a16:creationId xmlns:a16="http://schemas.microsoft.com/office/drawing/2014/main" id="{A621C659-7AAE-4CDB-931E-BC9D691030B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6840" y="4449563"/>
              <a:ext cx="1939795" cy="1842986"/>
            </a:xfrm>
            <a:prstGeom prst="rect">
              <a:avLst/>
            </a:prstGeom>
          </p:spPr>
        </p:pic>
        <p:sp>
          <p:nvSpPr>
            <p:cNvPr id="27" name="Rectangle 26">
              <a:extLst>
                <a:ext uri="{FF2B5EF4-FFF2-40B4-BE49-F238E27FC236}">
                  <a16:creationId xmlns:a16="http://schemas.microsoft.com/office/drawing/2014/main" id="{19E5C2F6-57EB-432D-A30E-30A90CEAE27E}"/>
                </a:ext>
              </a:extLst>
            </p:cNvPr>
            <p:cNvSpPr>
              <a:spLocks noChangeAspect="1"/>
            </p:cNvSpPr>
            <p:nvPr/>
          </p:nvSpPr>
          <p:spPr>
            <a:xfrm>
              <a:off x="6469183" y="3795204"/>
              <a:ext cx="2433137" cy="1015663"/>
            </a:xfrm>
            <a:prstGeom prst="rect">
              <a:avLst/>
            </a:prstGeom>
          </p:spPr>
          <p:txBody>
            <a:bodyPr wrap="square" anchor="t">
              <a:spAutoFit/>
            </a:bodyPr>
            <a:lstStyle/>
            <a:p>
              <a:pPr eaLnBrk="1" fontAlgn="auto" hangingPunct="1">
                <a:spcBef>
                  <a:spcPts val="0"/>
                </a:spcBef>
                <a:spcAft>
                  <a:spcPts val="0"/>
                </a:spcAft>
                <a:buSzPct val="100000"/>
              </a:pPr>
              <a:r>
                <a:rPr lang="en-GB" sz="1200" b="1">
                  <a:solidFill>
                    <a:srgbClr val="007A53"/>
                  </a:solidFill>
                  <a:latin typeface="Arial" panose="020B0604020202020204" pitchFamily="34" charset="0"/>
                  <a:ea typeface="+mn-ea"/>
                  <a:cs typeface="Arial" panose="020B0604020202020204" pitchFamily="34" charset="0"/>
                </a:rPr>
                <a:t>6.  </a:t>
              </a:r>
              <a:r>
                <a:rPr lang="en-GB" sz="1200" b="1">
                  <a:solidFill>
                    <a:prstClr val="black"/>
                  </a:solidFill>
                  <a:latin typeface="Arial" panose="020B0604020202020204" pitchFamily="34" charset="0"/>
                  <a:ea typeface="+mn-ea"/>
                  <a:cs typeface="Arial" panose="020B0604020202020204" pitchFamily="34" charset="0"/>
                </a:rPr>
                <a:t>Ensure airway is open</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Recheck breathing</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Call 999/112</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Stay and monitor casualty until help arrives</a:t>
              </a:r>
            </a:p>
          </p:txBody>
        </p:sp>
        <p:sp>
          <p:nvSpPr>
            <p:cNvPr id="28" name="Rectangle 27">
              <a:extLst>
                <a:ext uri="{FF2B5EF4-FFF2-40B4-BE49-F238E27FC236}">
                  <a16:creationId xmlns:a16="http://schemas.microsoft.com/office/drawing/2014/main" id="{6B79CB38-DB2D-475D-8D09-7379C7630FD0}"/>
                </a:ext>
                <a:ext uri="{C183D7F6-B498-43B3-948B-1728B52AA6E4}">
                  <adec:decorative xmlns:adec="http://schemas.microsoft.com/office/drawing/2017/decorative" val="1"/>
                </a:ext>
              </a:extLst>
            </p:cNvPr>
            <p:cNvSpPr/>
            <p:nvPr/>
          </p:nvSpPr>
          <p:spPr>
            <a:xfrm>
              <a:off x="5215630" y="3541880"/>
              <a:ext cx="276038" cy="484300"/>
            </a:xfrm>
            <a:prstGeom prst="rect">
              <a:avLst/>
            </a:prstGeom>
          </p:spPr>
          <p:txBody>
            <a:bodyPr wrap="none">
              <a:spAutoFit/>
            </a:bodyPr>
            <a:lstStyle/>
            <a:p>
              <a:r>
                <a:rPr lang="en-GB" sz="2547">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583433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066981-F6E2-4E99-ABF6-E69BBE39CF55}"/>
              </a:ext>
            </a:extLst>
          </p:cNvPr>
          <p:cNvSpPr>
            <a:spLocks noGrp="1"/>
          </p:cNvSpPr>
          <p:nvPr>
            <p:ph idx="16"/>
          </p:nvPr>
        </p:nvSpPr>
        <p:spPr>
          <a:xfrm>
            <a:off x="491629" y="478795"/>
            <a:ext cx="3117845" cy="551146"/>
          </a:xfrm>
        </p:spPr>
        <p:txBody>
          <a:bodyPr/>
          <a:lstStyle/>
          <a:p>
            <a:r>
              <a:rPr lang="en-GB"/>
              <a:t>What’s next?</a:t>
            </a:r>
          </a:p>
        </p:txBody>
      </p:sp>
      <p:sp>
        <p:nvSpPr>
          <p:cNvPr id="4" name="Text Placeholder 3">
            <a:extLst>
              <a:ext uri="{FF2B5EF4-FFF2-40B4-BE49-F238E27FC236}">
                <a16:creationId xmlns:a16="http://schemas.microsoft.com/office/drawing/2014/main" id="{592075C2-67A5-4FE8-BEA6-DD962781A73A}"/>
              </a:ext>
            </a:extLst>
          </p:cNvPr>
          <p:cNvSpPr>
            <a:spLocks noGrp="1"/>
          </p:cNvSpPr>
          <p:nvPr>
            <p:ph type="body" sz="quarter" idx="10"/>
          </p:nvPr>
        </p:nvSpPr>
        <p:spPr/>
        <p:txBody>
          <a:bodyPr/>
          <a:lstStyle/>
          <a:p>
            <a:endParaRPr lang="en-GB"/>
          </a:p>
        </p:txBody>
      </p:sp>
      <p:sp>
        <p:nvSpPr>
          <p:cNvPr id="5" name="TextBox 4">
            <a:extLst>
              <a:ext uri="{FF2B5EF4-FFF2-40B4-BE49-F238E27FC236}">
                <a16:creationId xmlns:a16="http://schemas.microsoft.com/office/drawing/2014/main" id="{2773FBFC-973A-408E-B6F6-FF68C315004B}"/>
              </a:ext>
            </a:extLst>
          </p:cNvPr>
          <p:cNvSpPr txBox="1"/>
          <p:nvPr/>
        </p:nvSpPr>
        <p:spPr>
          <a:xfrm>
            <a:off x="217673" y="2211169"/>
            <a:ext cx="1933074" cy="646331"/>
          </a:xfrm>
          <a:prstGeom prst="rect">
            <a:avLst/>
          </a:prstGeom>
          <a:noFill/>
        </p:spPr>
        <p:txBody>
          <a:bodyPr wrap="square" rtlCol="0">
            <a:spAutoFit/>
          </a:bodyPr>
          <a:lstStyle/>
          <a:p>
            <a:pPr algn="ctr"/>
            <a:r>
              <a:rPr lang="en-GB" sz="1800" b="1"/>
              <a:t>Primary survey completed?</a:t>
            </a:r>
          </a:p>
        </p:txBody>
      </p:sp>
      <p:pic>
        <p:nvPicPr>
          <p:cNvPr id="15" name="Graphic 14" descr="Line arrow: Straight">
            <a:extLst>
              <a:ext uri="{FF2B5EF4-FFF2-40B4-BE49-F238E27FC236}">
                <a16:creationId xmlns:a16="http://schemas.microsoft.com/office/drawing/2014/main" id="{A334ECB4-851E-4392-85B8-1FEEDBA1D7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2045236" y="2160624"/>
            <a:ext cx="806467" cy="914400"/>
          </a:xfrm>
          <a:prstGeom prst="rect">
            <a:avLst/>
          </a:prstGeom>
        </p:spPr>
      </p:pic>
      <p:sp>
        <p:nvSpPr>
          <p:cNvPr id="8" name="TextBox 7">
            <a:extLst>
              <a:ext uri="{FF2B5EF4-FFF2-40B4-BE49-F238E27FC236}">
                <a16:creationId xmlns:a16="http://schemas.microsoft.com/office/drawing/2014/main" id="{9E571DE0-6FC0-4F8C-BB3E-3DBABA167F81}"/>
              </a:ext>
            </a:extLst>
          </p:cNvPr>
          <p:cNvSpPr txBox="1"/>
          <p:nvPr/>
        </p:nvSpPr>
        <p:spPr>
          <a:xfrm>
            <a:off x="2714781" y="2164270"/>
            <a:ext cx="2496350" cy="1200329"/>
          </a:xfrm>
          <a:prstGeom prst="rect">
            <a:avLst/>
          </a:prstGeom>
          <a:noFill/>
        </p:spPr>
        <p:txBody>
          <a:bodyPr wrap="square" rtlCol="0" anchor="t">
            <a:spAutoFit/>
          </a:bodyPr>
          <a:lstStyle/>
          <a:p>
            <a:pPr algn="ctr"/>
            <a:r>
              <a:rPr lang="en-GB" sz="1800" b="1"/>
              <a:t>Is the casualty unresponsive and </a:t>
            </a:r>
            <a:r>
              <a:rPr lang="en-GB" sz="1800" b="1" u="sng"/>
              <a:t>not breathing normally</a:t>
            </a:r>
            <a:r>
              <a:rPr lang="en-GB" sz="1800" b="1"/>
              <a:t>?</a:t>
            </a:r>
          </a:p>
        </p:txBody>
      </p:sp>
      <p:pic>
        <p:nvPicPr>
          <p:cNvPr id="14" name="Graphic 13" descr="Line arrow: Straight">
            <a:extLst>
              <a:ext uri="{FF2B5EF4-FFF2-40B4-BE49-F238E27FC236}">
                <a16:creationId xmlns:a16="http://schemas.microsoft.com/office/drawing/2014/main" id="{E04D0368-DE7F-4750-99FF-07C232FAD3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074210" y="2168735"/>
            <a:ext cx="806467" cy="914400"/>
          </a:xfrm>
          <a:prstGeom prst="rect">
            <a:avLst/>
          </a:prstGeom>
        </p:spPr>
      </p:pic>
      <p:sp>
        <p:nvSpPr>
          <p:cNvPr id="11" name="TextBox 10">
            <a:extLst>
              <a:ext uri="{FF2B5EF4-FFF2-40B4-BE49-F238E27FC236}">
                <a16:creationId xmlns:a16="http://schemas.microsoft.com/office/drawing/2014/main" id="{5A269FB4-8A86-45C8-A198-5BC87A9F3647}"/>
              </a:ext>
            </a:extLst>
          </p:cNvPr>
          <p:cNvSpPr txBox="1"/>
          <p:nvPr/>
        </p:nvSpPr>
        <p:spPr>
          <a:xfrm>
            <a:off x="5920217" y="1352388"/>
            <a:ext cx="3026842" cy="2677656"/>
          </a:xfrm>
          <a:prstGeom prst="rect">
            <a:avLst/>
          </a:prstGeom>
          <a:noFill/>
        </p:spPr>
        <p:txBody>
          <a:bodyPr wrap="square" rtlCol="0" anchor="t">
            <a:spAutoFit/>
          </a:bodyPr>
          <a:lstStyle/>
          <a:p>
            <a:pPr algn="ctr"/>
            <a:r>
              <a:rPr lang="en-GB" sz="2400" b="1">
                <a:solidFill>
                  <a:srgbClr val="FF0000"/>
                </a:solidFill>
              </a:rPr>
              <a:t>Call 999/112 </a:t>
            </a:r>
            <a:r>
              <a:rPr lang="en-GB" sz="2400" b="1"/>
              <a:t>for emergency help and start CPR. You can instruct an adult how to do this if you cannot do it yourself.</a:t>
            </a:r>
          </a:p>
        </p:txBody>
      </p:sp>
    </p:spTree>
    <p:extLst>
      <p:ext uri="{BB962C8B-B14F-4D97-AF65-F5344CB8AC3E}">
        <p14:creationId xmlns:p14="http://schemas.microsoft.com/office/powerpoint/2010/main" val="144772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9EFF23B-2A98-40AB-AA49-87277F8DD407}"/>
              </a:ext>
            </a:extLst>
          </p:cNvPr>
          <p:cNvSpPr>
            <a:spLocks noGrp="1"/>
          </p:cNvSpPr>
          <p:nvPr>
            <p:ph idx="15"/>
          </p:nvPr>
        </p:nvSpPr>
        <p:spPr/>
        <p:txBody>
          <a:bodyPr/>
          <a:lstStyle/>
          <a:p>
            <a:r>
              <a:rPr lang="en-GB"/>
              <a:t>Watch this video</a:t>
            </a:r>
          </a:p>
        </p:txBody>
      </p:sp>
      <p:sp>
        <p:nvSpPr>
          <p:cNvPr id="2" name="Text Placeholder 1">
            <a:extLst>
              <a:ext uri="{FF2B5EF4-FFF2-40B4-BE49-F238E27FC236}">
                <a16:creationId xmlns:a16="http://schemas.microsoft.com/office/drawing/2014/main" id="{F049EAF1-D2AD-426D-9828-962630167F99}"/>
              </a:ext>
            </a:extLst>
          </p:cNvPr>
          <p:cNvSpPr>
            <a:spLocks noGrp="1"/>
          </p:cNvSpPr>
          <p:nvPr>
            <p:ph type="body" sz="quarter" idx="10"/>
          </p:nvPr>
        </p:nvSpPr>
        <p:spPr/>
        <p:txBody>
          <a:bodyPr/>
          <a:lstStyle/>
          <a:p>
            <a:r>
              <a:rPr lang="en-GB" dirty="0"/>
              <a:t>KS3 – Basic life support</a:t>
            </a:r>
          </a:p>
        </p:txBody>
      </p:sp>
      <p:sp>
        <p:nvSpPr>
          <p:cNvPr id="4" name="Rectangle 3">
            <a:extLst>
              <a:ext uri="{FF2B5EF4-FFF2-40B4-BE49-F238E27FC236}">
                <a16:creationId xmlns:a16="http://schemas.microsoft.com/office/drawing/2014/main" id="{CA7C1A32-4824-4465-A22D-45E7E64D355D}"/>
              </a:ext>
            </a:extLst>
          </p:cNvPr>
          <p:cNvSpPr/>
          <p:nvPr/>
        </p:nvSpPr>
        <p:spPr>
          <a:xfrm>
            <a:off x="3548388" y="2042287"/>
            <a:ext cx="1646605" cy="923330"/>
          </a:xfrm>
          <a:prstGeom prst="rect">
            <a:avLst/>
          </a:prstGeom>
        </p:spPr>
        <p:txBody>
          <a:bodyPr wrap="none" lIns="91440" tIns="45720" rIns="91440" bIns="45720" anchor="t">
            <a:spAutoFit/>
          </a:bodyPr>
          <a:lstStyle/>
          <a:p>
            <a:r>
              <a:rPr lang="en-GB" sz="5400" dirty="0">
                <a:cs typeface="Arial"/>
                <a:hlinkClick r:id="rId2"/>
              </a:rPr>
              <a:t>CPR</a:t>
            </a:r>
            <a:endParaRPr lang="en-GB" sz="5400" dirty="0">
              <a:cs typeface="Arial"/>
            </a:endParaRPr>
          </a:p>
        </p:txBody>
      </p:sp>
      <p:grpSp>
        <p:nvGrpSpPr>
          <p:cNvPr id="18" name="Group 17">
            <a:extLst>
              <a:ext uri="{FF2B5EF4-FFF2-40B4-BE49-F238E27FC236}">
                <a16:creationId xmlns:a16="http://schemas.microsoft.com/office/drawing/2014/main" id="{26A5D222-C3CA-4F14-A41D-B9C09157C47B}"/>
              </a:ext>
            </a:extLst>
          </p:cNvPr>
          <p:cNvGrpSpPr/>
          <p:nvPr/>
        </p:nvGrpSpPr>
        <p:grpSpPr>
          <a:xfrm>
            <a:off x="4705350" y="2736377"/>
            <a:ext cx="396850" cy="716026"/>
            <a:chOff x="4705350" y="2736377"/>
            <a:chExt cx="396850" cy="716026"/>
          </a:xfrm>
        </p:grpSpPr>
        <p:pic>
          <p:nvPicPr>
            <p:cNvPr id="6148" name="Picture 4" descr="Cursor, Hand, Mouse, Click, Forefinger, Index Finger">
              <a:extLst>
                <a:ext uri="{FF2B5EF4-FFF2-40B4-BE49-F238E27FC236}">
                  <a16:creationId xmlns:a16="http://schemas.microsoft.com/office/drawing/2014/main" id="{76DC0881-770D-4176-AA90-80A500734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602" y="2857500"/>
              <a:ext cx="377598" cy="59490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8E32100-E6F9-4582-8BA0-D607B6A51ED4}"/>
                </a:ext>
              </a:extLst>
            </p:cNvPr>
            <p:cNvCxnSpPr>
              <a:cxnSpLocks/>
            </p:cNvCxnSpPr>
            <p:nvPr/>
          </p:nvCxnSpPr>
          <p:spPr>
            <a:xfrm flipH="1">
              <a:off x="4705350" y="2902744"/>
              <a:ext cx="9763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01EF990E-54EC-4A35-96A6-AC0B22C4F648}"/>
                </a:ext>
              </a:extLst>
            </p:cNvPr>
            <p:cNvCxnSpPr>
              <a:cxnSpLocks/>
            </p:cNvCxnSpPr>
            <p:nvPr/>
          </p:nvCxnSpPr>
          <p:spPr>
            <a:xfrm flipH="1" flipV="1">
              <a:off x="4747619" y="2774386"/>
              <a:ext cx="70250" cy="654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486917EC-9A7B-4C90-8187-67135024C9BD}"/>
                </a:ext>
              </a:extLst>
            </p:cNvPr>
            <p:cNvCxnSpPr>
              <a:cxnSpLocks/>
            </p:cNvCxnSpPr>
            <p:nvPr/>
          </p:nvCxnSpPr>
          <p:spPr>
            <a:xfrm flipV="1">
              <a:off x="4870539" y="2736377"/>
              <a:ext cx="0" cy="76018"/>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1CC2FE46-A5F5-4BCC-9DE9-9A34FE5EF01A}"/>
                </a:ext>
              </a:extLst>
            </p:cNvPr>
            <p:cNvCxnSpPr>
              <a:cxnSpLocks/>
            </p:cNvCxnSpPr>
            <p:nvPr/>
          </p:nvCxnSpPr>
          <p:spPr>
            <a:xfrm flipV="1">
              <a:off x="4926184" y="2802204"/>
              <a:ext cx="53004" cy="32743"/>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2BC41B14-409E-4C6F-819E-2718F52BBFAD}"/>
                </a:ext>
              </a:extLst>
            </p:cNvPr>
            <p:cNvCxnSpPr>
              <a:cxnSpLocks/>
            </p:cNvCxnSpPr>
            <p:nvPr/>
          </p:nvCxnSpPr>
          <p:spPr>
            <a:xfrm flipV="1">
              <a:off x="4937359" y="2891958"/>
              <a:ext cx="83658" cy="1"/>
            </a:xfrm>
            <a:prstGeom prst="line">
              <a:avLst/>
            </a:prstGeom>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117259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C0BE73-3AF1-4DFF-9BA1-6B6C6FBEFDE0}"/>
              </a:ext>
            </a:extLst>
          </p:cNvPr>
          <p:cNvSpPr>
            <a:spLocks noGrp="1"/>
          </p:cNvSpPr>
          <p:nvPr>
            <p:ph idx="14"/>
          </p:nvPr>
        </p:nvSpPr>
        <p:spPr>
          <a:xfrm>
            <a:off x="526120" y="1393175"/>
            <a:ext cx="7658273" cy="3474614"/>
          </a:xfrm>
        </p:spPr>
        <p:txBody>
          <a:bodyPr lIns="74441" tIns="37221" rIns="74441" bIns="37221" anchor="t"/>
          <a:lstStyle/>
          <a:p>
            <a:pPr marL="361315" indent="-361315"/>
            <a:r>
              <a:rPr lang="en-GB" b="1"/>
              <a:t>You may not be strong/confident enough to do CPR on a casualty. That’s OK, you can tell someone else what they need to do</a:t>
            </a:r>
            <a:endParaRPr lang="en-US"/>
          </a:p>
          <a:p>
            <a:pPr marL="361315" indent="-361315"/>
            <a:r>
              <a:rPr lang="en-GB" b="1"/>
              <a:t>It is important to understand that sometimes even CPR cannot save somebody</a:t>
            </a:r>
            <a:endParaRPr lang="en-GB" b="1">
              <a:cs typeface="Arial"/>
            </a:endParaRPr>
          </a:p>
          <a:p>
            <a:pPr marL="361315" indent="-361315"/>
            <a:r>
              <a:rPr lang="en-GB" b="1"/>
              <a:t>Anything you can do to help, even just calling someone else to help, could be lifesaving</a:t>
            </a:r>
            <a:endParaRPr lang="en-GB" b="1">
              <a:cs typeface="Arial"/>
            </a:endParaRPr>
          </a:p>
          <a:p>
            <a:pPr marL="361315" indent="-361315"/>
            <a:r>
              <a:rPr lang="en-GB" b="1"/>
              <a:t>Never do CPR on someone if they are responsive and breathing normally</a:t>
            </a:r>
            <a:endParaRPr lang="en-GB" b="1">
              <a:cs typeface="Arial"/>
            </a:endParaRPr>
          </a:p>
        </p:txBody>
      </p:sp>
      <p:sp>
        <p:nvSpPr>
          <p:cNvPr id="3" name="Content Placeholder 2">
            <a:extLst>
              <a:ext uri="{FF2B5EF4-FFF2-40B4-BE49-F238E27FC236}">
                <a16:creationId xmlns:a16="http://schemas.microsoft.com/office/drawing/2014/main" id="{AF441B28-2C45-47B8-8189-CDC2BF861765}"/>
              </a:ext>
            </a:extLst>
          </p:cNvPr>
          <p:cNvSpPr>
            <a:spLocks noGrp="1"/>
          </p:cNvSpPr>
          <p:nvPr>
            <p:ph idx="15"/>
          </p:nvPr>
        </p:nvSpPr>
        <p:spPr>
          <a:xfrm>
            <a:off x="491629" y="478795"/>
            <a:ext cx="4080371" cy="551146"/>
          </a:xfrm>
        </p:spPr>
        <p:txBody>
          <a:bodyPr/>
          <a:lstStyle/>
          <a:p>
            <a:r>
              <a:rPr lang="en-GB"/>
              <a:t>CPR remember…</a:t>
            </a:r>
          </a:p>
        </p:txBody>
      </p:sp>
      <p:sp>
        <p:nvSpPr>
          <p:cNvPr id="4" name="Text Placeholder 3">
            <a:extLst>
              <a:ext uri="{FF2B5EF4-FFF2-40B4-BE49-F238E27FC236}">
                <a16:creationId xmlns:a16="http://schemas.microsoft.com/office/drawing/2014/main" id="{68E83B53-2446-4B9E-A9FD-FA67D692D222}"/>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69856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A5BE869-77A9-44ED-8A23-523B6480BEC5}"/>
              </a:ext>
            </a:extLst>
          </p:cNvPr>
          <p:cNvGrpSpPr/>
          <p:nvPr/>
        </p:nvGrpSpPr>
        <p:grpSpPr>
          <a:xfrm>
            <a:off x="2737423" y="3296780"/>
            <a:ext cx="1899837" cy="1455466"/>
            <a:chOff x="3453651" y="1853661"/>
            <a:chExt cx="5412175" cy="4050315"/>
          </a:xfrm>
        </p:grpSpPr>
        <p:pic>
          <p:nvPicPr>
            <p:cNvPr id="19" name="Picture 2">
              <a:extLst>
                <a:ext uri="{FF2B5EF4-FFF2-40B4-BE49-F238E27FC236}">
                  <a16:creationId xmlns:a16="http://schemas.microsoft.com/office/drawing/2014/main" id="{789EA20E-541E-45FB-83C0-1A7AB983EA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26" t="27030" r="9647" b="13912"/>
            <a:stretch/>
          </p:blipFill>
          <p:spPr bwMode="auto">
            <a:xfrm>
              <a:off x="3453651" y="1853661"/>
              <a:ext cx="5412175" cy="40503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4FF644E-C6C6-4B2A-B537-29BBE00A82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a:off x="7316120" y="4611328"/>
              <a:ext cx="708580" cy="953729"/>
            </a:xfrm>
            <a:prstGeom prst="rect">
              <a:avLst/>
            </a:prstGeom>
          </p:spPr>
        </p:pic>
      </p:grpSp>
      <p:grpSp>
        <p:nvGrpSpPr>
          <p:cNvPr id="10" name="Group 9">
            <a:extLst>
              <a:ext uri="{FF2B5EF4-FFF2-40B4-BE49-F238E27FC236}">
                <a16:creationId xmlns:a16="http://schemas.microsoft.com/office/drawing/2014/main" id="{0C582ABC-33F5-434E-88B7-2CC02466314F}"/>
              </a:ext>
            </a:extLst>
          </p:cNvPr>
          <p:cNvGrpSpPr/>
          <p:nvPr/>
        </p:nvGrpSpPr>
        <p:grpSpPr>
          <a:xfrm>
            <a:off x="6632119" y="2434210"/>
            <a:ext cx="850040" cy="839541"/>
            <a:chOff x="7023843" y="4190229"/>
            <a:chExt cx="1746654" cy="1933196"/>
          </a:xfrm>
        </p:grpSpPr>
        <p:pic>
          <p:nvPicPr>
            <p:cNvPr id="11" name="Picture 2">
              <a:extLst>
                <a:ext uri="{FF2B5EF4-FFF2-40B4-BE49-F238E27FC236}">
                  <a16:creationId xmlns:a16="http://schemas.microsoft.com/office/drawing/2014/main" id="{58B92E71-3F38-43BE-8858-1D758693CEF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4574" b="95740" l="61478" r="96305">
                          <a14:foregroundMark x1="68421" y1="73879" x2="64838" y2="72085"/>
                          <a14:foregroundMark x1="65286" y1="72646" x2="65957" y2="78027"/>
                          <a14:foregroundMark x1="65286" y1="73543" x2="65062" y2="79260"/>
                          <a14:foregroundMark x1="65062" y1="75224" x2="68421" y2="76121"/>
                          <a14:foregroundMark x1="70213" y1="76121" x2="65062" y2="80942"/>
                          <a14:foregroundMark x1="69093" y1="76906" x2="65062" y2="80605"/>
                          <a14:foregroundMark x1="67973" y1="78587" x2="62374" y2="80605"/>
                          <a14:foregroundMark x1="67973" y1="80381" x2="62150" y2="81502"/>
                          <a14:foregroundMark x1="68645" y1="77803" x2="61926" y2="82063"/>
                          <a14:foregroundMark x1="63494" y1="73879" x2="64166" y2="80045"/>
                          <a14:foregroundMark x1="63718" y1="72422" x2="63718" y2="80605"/>
                          <a14:foregroundMark x1="64390" y1="70964" x2="68947" y2="73543"/>
                          <a14:foregroundMark x1="63942" y1="71525" x2="69038" y2="72982"/>
                          <a14:foregroundMark x1="64838" y1="71300" x2="70213" y2="75000"/>
                          <a14:foregroundMark x1="69093" y1="75000" x2="62822" y2="70740"/>
                          <a14:foregroundMark x1="63046" y1="70404" x2="65733" y2="71861"/>
                          <a14:foregroundMark x1="65957" y1="70964" x2="61478" y2="69619"/>
                          <a14:backgroundMark x1="70437" y1="72982" x2="70437" y2="72982"/>
                          <a14:backgroundMark x1="70661" y1="73543" x2="70661" y2="73543"/>
                          <a14:backgroundMark x1="70661" y1="73543" x2="67077" y2="70740"/>
                        </a14:backgroundRemoval>
                      </a14:imgEffect>
                    </a14:imgLayer>
                  </a14:imgProps>
                </a:ext>
                <a:ext uri="{28A0092B-C50C-407E-A947-70E740481C1C}">
                  <a14:useLocalDpi xmlns:a14="http://schemas.microsoft.com/office/drawing/2010/main" val="0"/>
                </a:ext>
              </a:extLst>
            </a:blip>
            <a:srcRect l="63525" t="61100" r="11035" b="10711"/>
            <a:stretch/>
          </p:blipFill>
          <p:spPr bwMode="auto">
            <a:xfrm>
              <a:off x="7023843" y="4190229"/>
              <a:ext cx="1746654" cy="1933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369582B-6B6A-4073-A8EF-AC35F2956E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a:off x="7316120" y="4611328"/>
              <a:ext cx="708580" cy="953729"/>
            </a:xfrm>
            <a:prstGeom prst="rect">
              <a:avLst/>
            </a:prstGeom>
          </p:spPr>
        </p:pic>
      </p:grpSp>
      <p:pic>
        <p:nvPicPr>
          <p:cNvPr id="15" name="Picture 14">
            <a:extLst>
              <a:ext uri="{FF2B5EF4-FFF2-40B4-BE49-F238E27FC236}">
                <a16:creationId xmlns:a16="http://schemas.microsoft.com/office/drawing/2014/main" id="{4CB273E9-8C02-4FD9-B47D-BACEC5CE73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6688" y="1396428"/>
            <a:ext cx="1803670" cy="1803670"/>
          </a:xfrm>
          <a:prstGeom prst="rect">
            <a:avLst/>
          </a:prstGeom>
        </p:spPr>
      </p:pic>
      <p:sp>
        <p:nvSpPr>
          <p:cNvPr id="5" name="Content Placeholder 4">
            <a:extLst>
              <a:ext uri="{FF2B5EF4-FFF2-40B4-BE49-F238E27FC236}">
                <a16:creationId xmlns:a16="http://schemas.microsoft.com/office/drawing/2014/main" id="{FF1C4B45-860F-46D2-81CB-DAE895402145}"/>
              </a:ext>
            </a:extLst>
          </p:cNvPr>
          <p:cNvSpPr>
            <a:spLocks noGrp="1"/>
          </p:cNvSpPr>
          <p:nvPr>
            <p:ph idx="16"/>
          </p:nvPr>
        </p:nvSpPr>
        <p:spPr>
          <a:xfrm>
            <a:off x="491630" y="478795"/>
            <a:ext cx="3711536" cy="551146"/>
          </a:xfrm>
        </p:spPr>
        <p:txBody>
          <a:bodyPr/>
          <a:lstStyle/>
          <a:p>
            <a:r>
              <a:rPr lang="en-GB" dirty="0">
                <a:latin typeface="Arial" panose="020B0604020202020204" pitchFamily="34" charset="0"/>
                <a:ea typeface="MS PGothic"/>
                <a:cs typeface="Arial" panose="020B0604020202020204" pitchFamily="34" charset="0"/>
              </a:rPr>
              <a:t>Your turn: CPR</a:t>
            </a:r>
            <a:endParaRPr lang="en-GB" dirty="0"/>
          </a:p>
        </p:txBody>
      </p:sp>
      <p:sp>
        <p:nvSpPr>
          <p:cNvPr id="7" name="Text Placeholder 6">
            <a:extLst>
              <a:ext uri="{FF2B5EF4-FFF2-40B4-BE49-F238E27FC236}">
                <a16:creationId xmlns:a16="http://schemas.microsoft.com/office/drawing/2014/main" id="{55E4A495-2953-4523-9C0C-64B95DC80AA8}"/>
              </a:ext>
            </a:extLst>
          </p:cNvPr>
          <p:cNvSpPr>
            <a:spLocks noGrp="1"/>
          </p:cNvSpPr>
          <p:nvPr>
            <p:ph type="body" sz="quarter" idx="10"/>
          </p:nvPr>
        </p:nvSpPr>
        <p:spPr/>
        <p:txBody>
          <a:bodyPr/>
          <a:lstStyle/>
          <a:p>
            <a:endParaRPr lang="en-GB"/>
          </a:p>
        </p:txBody>
      </p:sp>
      <p:sp>
        <p:nvSpPr>
          <p:cNvPr id="13" name="Rectangle 12">
            <a:extLst>
              <a:ext uri="{FF2B5EF4-FFF2-40B4-BE49-F238E27FC236}">
                <a16:creationId xmlns:a16="http://schemas.microsoft.com/office/drawing/2014/main" id="{23B4859A-839A-4000-B54A-BD07ABACA45B}"/>
              </a:ext>
            </a:extLst>
          </p:cNvPr>
          <p:cNvSpPr>
            <a:spLocks noChangeAspect="1"/>
          </p:cNvSpPr>
          <p:nvPr/>
        </p:nvSpPr>
        <p:spPr>
          <a:xfrm>
            <a:off x="422379" y="1149473"/>
            <a:ext cx="3780788" cy="2071847"/>
          </a:xfrm>
          <a:prstGeom prst="rect">
            <a:avLst/>
          </a:prstGeom>
        </p:spPr>
        <p:txBody>
          <a:bodyPr wrap="square" lIns="80770" tIns="40385" rIns="80770" bIns="40385" anchor="t">
            <a:spAutoFit/>
          </a:bodyPr>
          <a:lstStyle/>
          <a:p>
            <a:r>
              <a:rPr lang="en-GB" sz="900" b="1" dirty="0">
                <a:solidFill>
                  <a:schemeClr val="tx2"/>
                </a:solidFill>
                <a:latin typeface="Arial"/>
                <a:cs typeface="Arial"/>
              </a:rPr>
              <a:t>1.</a:t>
            </a:r>
            <a:r>
              <a:rPr lang="en-GB" sz="900" b="1" dirty="0">
                <a:latin typeface="Arial"/>
                <a:cs typeface="Arial"/>
              </a:rPr>
              <a:t> </a:t>
            </a:r>
            <a:r>
              <a:rPr lang="en-GB" sz="900" dirty="0">
                <a:latin typeface="Arial"/>
                <a:cs typeface="Arial"/>
              </a:rPr>
              <a:t>If you find someone collapsed, you should first perform a primary survey. </a:t>
            </a:r>
            <a:r>
              <a:rPr lang="en-GB" sz="900" b="1" dirty="0">
                <a:latin typeface="Arial"/>
                <a:cs typeface="Arial"/>
              </a:rPr>
              <a:t>Do not place your face close to theirs.</a:t>
            </a:r>
            <a:r>
              <a:rPr lang="en-GB" sz="900" dirty="0">
                <a:latin typeface="Arial"/>
                <a:cs typeface="Arial"/>
              </a:rPr>
              <a:t> </a:t>
            </a:r>
          </a:p>
          <a:p>
            <a:pPr marL="114427" indent="-114427">
              <a:buBlip>
                <a:blip r:embed="rId9"/>
              </a:buBlip>
            </a:pPr>
            <a:r>
              <a:rPr lang="en-GB" sz="900" dirty="0">
                <a:latin typeface="Arial"/>
                <a:cs typeface="Arial"/>
              </a:rPr>
              <a:t>If you have established from this that they are unresponsive and not breathing, you should ask a helper to call 999 or 112 for emergency help while you start CPR. Ask a helper to find and bring a defibrillator, if available.</a:t>
            </a:r>
          </a:p>
          <a:p>
            <a:pPr marL="114427" indent="-114427">
              <a:buBlip>
                <a:blip r:embed="rId9"/>
              </a:buBlip>
            </a:pPr>
            <a:r>
              <a:rPr lang="en-GB" sz="900" b="1" dirty="0">
                <a:latin typeface="Arial"/>
                <a:cs typeface="Arial"/>
              </a:rPr>
              <a:t>Ask your helper to put the phone on speaker and hold it out towards you, so they can maintain a 2m distance.</a:t>
            </a:r>
          </a:p>
          <a:p>
            <a:pPr marL="114427" indent="-114427">
              <a:buBlip>
                <a:blip r:embed="rId9"/>
              </a:buBlip>
            </a:pPr>
            <a:r>
              <a:rPr lang="en-GB" sz="900" dirty="0">
                <a:latin typeface="Arial"/>
                <a:cs typeface="Arial"/>
              </a:rPr>
              <a:t>If you are on your own, use the hands-free speaker on a phone so you can start CPR while speaking to ambulance control.</a:t>
            </a:r>
          </a:p>
          <a:p>
            <a:pPr marL="114427" indent="-114427">
              <a:buBlip>
                <a:blip r:embed="rId9"/>
              </a:buBlip>
            </a:pPr>
            <a:r>
              <a:rPr lang="en-GB" sz="900" dirty="0">
                <a:latin typeface="Arial"/>
                <a:cs typeface="Arial"/>
              </a:rPr>
              <a:t>Do not leave the casualty to look for a defibrillator yourself. The ambulance will bring one.</a:t>
            </a:r>
          </a:p>
          <a:p>
            <a:pPr>
              <a:spcAft>
                <a:spcPts val="401"/>
              </a:spcAft>
            </a:pPr>
            <a:endParaRPr lang="en-GB" sz="900" dirty="0">
              <a:latin typeface="Arial" panose="020B0604020202020204" pitchFamily="34" charset="0"/>
              <a:cs typeface="Arial" panose="020B0604020202020204" pitchFamily="34" charset="0"/>
            </a:endParaRPr>
          </a:p>
          <a:p>
            <a:pPr>
              <a:spcAft>
                <a:spcPts val="401"/>
              </a:spcAft>
            </a:pPr>
            <a:endParaRPr lang="en-GB" sz="900" dirty="0">
              <a:solidFill>
                <a:prstClr val="black"/>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253E0C2-C8B1-4E08-BE00-140272FA331F}"/>
              </a:ext>
            </a:extLst>
          </p:cNvPr>
          <p:cNvSpPr>
            <a:spLocks noChangeAspect="1"/>
          </p:cNvSpPr>
          <p:nvPr/>
        </p:nvSpPr>
        <p:spPr>
          <a:xfrm>
            <a:off x="4775156" y="1074689"/>
            <a:ext cx="4108764" cy="1682512"/>
          </a:xfrm>
          <a:prstGeom prst="rect">
            <a:avLst/>
          </a:prstGeom>
        </p:spPr>
        <p:txBody>
          <a:bodyPr wrap="square">
            <a:spAutoFit/>
          </a:bodyPr>
          <a:lstStyle/>
          <a:p>
            <a:pPr>
              <a:spcAft>
                <a:spcPts val="401"/>
              </a:spcAft>
            </a:pPr>
            <a:r>
              <a:rPr lang="en-GB" sz="900" b="1" dirty="0">
                <a:solidFill>
                  <a:schemeClr val="tx2"/>
                </a:solidFill>
                <a:latin typeface="Arial" panose="020B0604020202020204" pitchFamily="34" charset="0"/>
                <a:cs typeface="Arial" panose="020B0604020202020204" pitchFamily="34" charset="0"/>
              </a:rPr>
              <a:t>2</a:t>
            </a:r>
            <a:r>
              <a:rPr lang="en-GB" sz="900" b="1" dirty="0">
                <a:solidFill>
                  <a:prstClr val="black"/>
                </a:solidFill>
                <a:latin typeface="Arial" panose="020B0604020202020204" pitchFamily="34" charset="0"/>
                <a:cs typeface="Arial" panose="020B0604020202020204" pitchFamily="34" charset="0"/>
              </a:rPr>
              <a:t>. </a:t>
            </a:r>
            <a:r>
              <a:rPr lang="en-GB" sz="900" b="1" dirty="0">
                <a:latin typeface="Arial" panose="020B0604020202020204" pitchFamily="34" charset="0"/>
                <a:cs typeface="Arial" panose="020B0604020202020204" pitchFamily="34" charset="0"/>
              </a:rPr>
              <a:t>Before you start CPR, use a towel or piece of clothing and lay it over the mouth and nose of the casualty.</a:t>
            </a:r>
          </a:p>
          <a:p>
            <a:pPr marL="114450" indent="-114450">
              <a:spcAft>
                <a:spcPts val="401"/>
              </a:spcAft>
              <a:buBlip>
                <a:blip r:embed="rId9"/>
              </a:buBlip>
            </a:pPr>
            <a:r>
              <a:rPr lang="en-GB" sz="900" dirty="0">
                <a:latin typeface="Arial" panose="020B0604020202020204" pitchFamily="34" charset="0"/>
                <a:cs typeface="Arial" panose="020B0604020202020204" pitchFamily="34" charset="0"/>
              </a:rPr>
              <a:t>Start CPR. Kneel by the casualty and put the heel of your hand on the middle of their chest. Put your other hand on top of the first. Interlock your fingers making sure they don't touch the ribs.</a:t>
            </a:r>
          </a:p>
          <a:p>
            <a:pPr marL="114450" indent="-114450">
              <a:spcAft>
                <a:spcPts val="401"/>
              </a:spcAft>
              <a:buBlip>
                <a:blip r:embed="rId9"/>
              </a:buBlip>
            </a:pPr>
            <a:r>
              <a:rPr lang="en-GB" sz="900" dirty="0">
                <a:latin typeface="Arial" panose="020B0604020202020204" pitchFamily="34" charset="0"/>
                <a:cs typeface="Arial" panose="020B0604020202020204" pitchFamily="34" charset="0"/>
              </a:rPr>
              <a:t>Keep your arms straight and lean over the casualty. Press down hard, to a depth of about 5-6cm before releasing the pressure, allowing the chest to come back up.</a:t>
            </a:r>
          </a:p>
          <a:p>
            <a:pPr marL="114450" indent="-114450">
              <a:spcAft>
                <a:spcPts val="401"/>
              </a:spcAft>
              <a:buBlip>
                <a:blip r:embed="rId9"/>
              </a:buBlip>
            </a:pPr>
            <a:r>
              <a:rPr lang="en-GB" sz="900" dirty="0">
                <a:latin typeface="Arial" panose="020B0604020202020204" pitchFamily="34" charset="0"/>
                <a:cs typeface="Arial" panose="020B0604020202020204" pitchFamily="34" charset="0"/>
              </a:rPr>
              <a:t>The beat of the song "Staying Alive" can help you keep the right speed</a:t>
            </a:r>
          </a:p>
          <a:p>
            <a:pPr marL="114450" indent="-114450">
              <a:spcAft>
                <a:spcPts val="401"/>
              </a:spcAft>
              <a:buBlip>
                <a:blip r:embed="rId9"/>
              </a:buBlip>
            </a:pPr>
            <a:r>
              <a:rPr lang="en-GB" sz="900" b="1" dirty="0">
                <a:latin typeface="Arial" panose="020B0604020202020204" pitchFamily="34" charset="0"/>
                <a:cs typeface="Arial" panose="020B0604020202020204" pitchFamily="34" charset="0"/>
              </a:rPr>
              <a:t>Do not give rescue breaths.</a:t>
            </a:r>
            <a:endParaRPr lang="en-GB" sz="900" dirty="0">
              <a:solidFill>
                <a:prstClr val="black"/>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86E116D-5370-4E90-B3C6-AE67E7181E6B}"/>
              </a:ext>
            </a:extLst>
          </p:cNvPr>
          <p:cNvSpPr>
            <a:spLocks noChangeAspect="1"/>
          </p:cNvSpPr>
          <p:nvPr/>
        </p:nvSpPr>
        <p:spPr>
          <a:xfrm>
            <a:off x="417565" y="3235104"/>
            <a:ext cx="3269777" cy="1338828"/>
          </a:xfrm>
          <a:prstGeom prst="rect">
            <a:avLst/>
          </a:prstGeom>
        </p:spPr>
        <p:txBody>
          <a:bodyPr wrap="square">
            <a:spAutoFit/>
          </a:bodyPr>
          <a:lstStyle/>
          <a:p>
            <a:r>
              <a:rPr lang="en-GB" sz="900" b="1" dirty="0">
                <a:solidFill>
                  <a:srgbClr val="007A53"/>
                </a:solidFill>
                <a:latin typeface="Arial" panose="020B0604020202020204" pitchFamily="34" charset="0"/>
                <a:cs typeface="Arial" panose="020B0604020202020204" pitchFamily="34" charset="0"/>
              </a:rPr>
              <a:t>3.</a:t>
            </a:r>
            <a:r>
              <a:rPr lang="en-GB" sz="900" b="1" dirty="0">
                <a:solidFill>
                  <a:prstClr val="black"/>
                </a:solidFill>
                <a:latin typeface="Arial" panose="020B0604020202020204" pitchFamily="34" charset="0"/>
                <a:cs typeface="Arial" panose="020B0604020202020204" pitchFamily="34" charset="0"/>
              </a:rPr>
              <a:t> </a:t>
            </a:r>
            <a:r>
              <a:rPr lang="en-GB" sz="900" b="1" dirty="0">
                <a:latin typeface="Arial" panose="020B0604020202020204" pitchFamily="34" charset="0"/>
                <a:cs typeface="Arial" panose="020B0604020202020204" pitchFamily="34" charset="0"/>
              </a:rPr>
              <a:t>Continue to perform CPR until:  </a:t>
            </a:r>
          </a:p>
          <a:p>
            <a:pPr marL="114450" indent="-114450">
              <a:buBlip>
                <a:blip r:embed="rId9"/>
              </a:buBlip>
            </a:pPr>
            <a:r>
              <a:rPr lang="en-GB" sz="900" dirty="0">
                <a:latin typeface="Arial" panose="020B0604020202020204" pitchFamily="34" charset="0"/>
                <a:cs typeface="Arial" panose="020B0604020202020204" pitchFamily="34" charset="0"/>
              </a:rPr>
              <a:t>emergency help arrives and takes over  </a:t>
            </a:r>
          </a:p>
          <a:p>
            <a:pPr marL="114450" indent="-114450">
              <a:buBlip>
                <a:blip r:embed="rId9"/>
              </a:buBlip>
            </a:pPr>
            <a:r>
              <a:rPr lang="en-GB" sz="900" dirty="0">
                <a:latin typeface="Arial" panose="020B0604020202020204" pitchFamily="34" charset="0"/>
                <a:cs typeface="Arial" panose="020B0604020202020204" pitchFamily="34" charset="0"/>
              </a:rPr>
              <a:t>the person starts showing signs of life and starts to breathe normally</a:t>
            </a:r>
          </a:p>
          <a:p>
            <a:pPr marL="114450" indent="-114450">
              <a:buBlip>
                <a:blip r:embed="rId9"/>
              </a:buBlip>
            </a:pPr>
            <a:r>
              <a:rPr lang="en-GB" sz="900" dirty="0">
                <a:latin typeface="Arial" panose="020B0604020202020204" pitchFamily="34" charset="0"/>
                <a:cs typeface="Arial" panose="020B0604020202020204" pitchFamily="34" charset="0"/>
              </a:rPr>
              <a:t>you are too exhausted to continue (if there is a helper, you can change over every one-to-two minutes, with minimal interruptions to chest compressions)</a:t>
            </a:r>
          </a:p>
          <a:p>
            <a:pPr marL="114450" indent="-114450">
              <a:buBlip>
                <a:blip r:embed="rId9"/>
              </a:buBlip>
            </a:pPr>
            <a:r>
              <a:rPr lang="en-GB" sz="900" dirty="0">
                <a:latin typeface="Arial" panose="020B0604020202020204" pitchFamily="34" charset="0"/>
                <a:cs typeface="Arial" panose="020B0604020202020204" pitchFamily="34" charset="0"/>
              </a:rPr>
              <a:t>a defibrillator is ready to be used.</a:t>
            </a:r>
          </a:p>
          <a:p>
            <a:pPr marL="175913" indent="-175913">
              <a:spcAft>
                <a:spcPts val="401"/>
              </a:spcAft>
            </a:pPr>
            <a:endParaRPr lang="en-GB" sz="900" dirty="0">
              <a:solidFill>
                <a:prstClr val="black"/>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2BB3BF0-E7AC-411F-86B5-26D04D92EBDD}"/>
              </a:ext>
            </a:extLst>
          </p:cNvPr>
          <p:cNvSpPr>
            <a:spLocks noChangeAspect="1"/>
          </p:cNvSpPr>
          <p:nvPr/>
        </p:nvSpPr>
        <p:spPr>
          <a:xfrm>
            <a:off x="4832483" y="3265856"/>
            <a:ext cx="3219596" cy="923330"/>
          </a:xfrm>
          <a:prstGeom prst="rect">
            <a:avLst/>
          </a:prstGeom>
        </p:spPr>
        <p:txBody>
          <a:bodyPr wrap="square">
            <a:spAutoFit/>
          </a:bodyPr>
          <a:lstStyle/>
          <a:p>
            <a:r>
              <a:rPr lang="en-GB" sz="900" b="1" dirty="0">
                <a:solidFill>
                  <a:srgbClr val="007A53"/>
                </a:solidFill>
                <a:latin typeface="Arial" panose="020B0604020202020204" pitchFamily="34" charset="0"/>
                <a:cs typeface="Arial" panose="020B0604020202020204" pitchFamily="34" charset="0"/>
              </a:rPr>
              <a:t>4. </a:t>
            </a:r>
            <a:r>
              <a:rPr lang="en-GB" sz="900" dirty="0">
                <a:latin typeface="Arial" panose="020B0604020202020204" pitchFamily="34" charset="0"/>
                <a:cs typeface="Arial" panose="020B0604020202020204" pitchFamily="34" charset="0"/>
              </a:rPr>
              <a:t>If the helper returns with a defibrillator, ask them to switch it on and follow the voice prompts while you continue with CPR.</a:t>
            </a:r>
          </a:p>
          <a:p>
            <a:r>
              <a:rPr lang="en-GB" sz="900" b="1" dirty="0">
                <a:latin typeface="Arial" panose="020B0604020202020204" pitchFamily="34" charset="0"/>
                <a:cs typeface="Arial" panose="020B0604020202020204" pitchFamily="34" charset="0"/>
              </a:rPr>
              <a:t>Wherever possible, the helper should keep a distance of 2m.</a:t>
            </a:r>
            <a:endParaRPr lang="en-GB" sz="900" dirty="0">
              <a:latin typeface="Arial" panose="020B0604020202020204" pitchFamily="34" charset="0"/>
              <a:cs typeface="Arial" panose="020B0604020202020204" pitchFamily="34" charset="0"/>
            </a:endParaRPr>
          </a:p>
          <a:p>
            <a:pPr marL="175913" indent="-175913">
              <a:spcAft>
                <a:spcPts val="401"/>
              </a:spcAft>
            </a:pPr>
            <a:endParaRPr lang="en-GB" sz="900" b="1"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F57CAE-E014-47C5-BDD0-24909DB6D1A1}"/>
              </a:ext>
            </a:extLst>
          </p:cNvPr>
          <p:cNvSpPr txBox="1"/>
          <p:nvPr/>
        </p:nvSpPr>
        <p:spPr>
          <a:xfrm>
            <a:off x="544166" y="4848928"/>
            <a:ext cx="5097235" cy="507831"/>
          </a:xfrm>
          <a:prstGeom prst="rect">
            <a:avLst/>
          </a:prstGeom>
          <a:solidFill>
            <a:schemeClr val="accent3"/>
          </a:solidFill>
        </p:spPr>
        <p:txBody>
          <a:bodyPr wrap="square" rtlCol="0">
            <a:spAutoFit/>
          </a:bodyPr>
          <a:lstStyle/>
          <a:p>
            <a:r>
              <a:rPr lang="en-GB" sz="900" b="1" dirty="0">
                <a:solidFill>
                  <a:schemeClr val="bg1"/>
                </a:solidFill>
                <a:latin typeface="Arial" panose="020B0604020202020204" pitchFamily="34" charset="0"/>
                <a:cs typeface="Arial" panose="020B0604020202020204" pitchFamily="34" charset="0"/>
              </a:rPr>
              <a:t>NEVER do this on someone if they are responsive! </a:t>
            </a:r>
            <a:r>
              <a:rPr lang="en-GB" sz="900" b="1" dirty="0">
                <a:solidFill>
                  <a:schemeClr val="bg1"/>
                </a:solidFill>
                <a:cs typeface="Arial"/>
              </a:rPr>
              <a:t>At this time please do not put your face next to theirs to check for breathing, instead only look carefully for the chest rising and falling. When giving CPR place a cloth over the face of the casualty </a:t>
            </a:r>
            <a:endParaRPr lang="en-GB" sz="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271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6"/>
          <p:cNvSpPr>
            <a:spLocks noGrp="1" noChangeArrowheads="1"/>
          </p:cNvSpPr>
          <p:nvPr>
            <p:ph type="title"/>
          </p:nvPr>
        </p:nvSpPr>
        <p:spPr>
          <a:xfrm>
            <a:off x="493200" y="478800"/>
            <a:ext cx="3514366" cy="583884"/>
          </a:xfrm>
        </p:spPr>
        <p:txBody>
          <a:bodyPr/>
          <a:lstStyle/>
          <a:p>
            <a:r>
              <a:rPr lang="en-US" altLang="en-US" sz="3700"/>
              <a:t>Using the AED</a:t>
            </a:r>
          </a:p>
        </p:txBody>
      </p:sp>
      <p:sp>
        <p:nvSpPr>
          <p:cNvPr id="8" name="Text Placeholder 5">
            <a:extLst>
              <a:ext uri="{FF2B5EF4-FFF2-40B4-BE49-F238E27FC236}">
                <a16:creationId xmlns:a16="http://schemas.microsoft.com/office/drawing/2014/main" id="{48EF945E-3AB5-4F7F-9079-D958E423DD68}"/>
              </a:ext>
            </a:extLst>
          </p:cNvPr>
          <p:cNvSpPr txBox="1">
            <a:spLocks/>
          </p:cNvSpPr>
          <p:nvPr/>
        </p:nvSpPr>
        <p:spPr>
          <a:xfrm>
            <a:off x="7226702" y="5239989"/>
            <a:ext cx="1575776" cy="309179"/>
          </a:xfrm>
          <a:prstGeom prst="rect">
            <a:avLst/>
          </a:prstGeom>
        </p:spPr>
        <p:txBody>
          <a:bodyPr/>
          <a:lstStyle>
            <a:lvl1pPr marL="0" indent="0" algn="l" defTabSz="744413" rtl="0" eaLnBrk="1" latinLnBrk="0" hangingPunct="1">
              <a:lnSpc>
                <a:spcPct val="100000"/>
              </a:lnSpc>
              <a:spcBef>
                <a:spcPts val="407"/>
              </a:spcBef>
              <a:spcAft>
                <a:spcPts val="407"/>
              </a:spcAft>
              <a:buFont typeface="Arial" panose="020B0604020202020204" pitchFamily="34" charset="0"/>
              <a:buNone/>
              <a:defRPr sz="1000" b="0" kern="1200" baseline="0">
                <a:solidFill>
                  <a:schemeClr val="bg1">
                    <a:lumMod val="50000"/>
                  </a:schemeClr>
                </a:solidFill>
                <a:latin typeface="+mj-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a:lstStyle>
          <a:p>
            <a:r>
              <a:rPr lang="en-GB"/>
              <a:t>KS3 – Basic life support</a:t>
            </a:r>
          </a:p>
        </p:txBody>
      </p:sp>
      <p:sp>
        <p:nvSpPr>
          <p:cNvPr id="6" name="Rectangle 5">
            <a:extLst>
              <a:ext uri="{FF2B5EF4-FFF2-40B4-BE49-F238E27FC236}">
                <a16:creationId xmlns:a16="http://schemas.microsoft.com/office/drawing/2014/main" id="{90471ED7-ACC8-4268-8290-498572ABA581}"/>
              </a:ext>
              <a:ext uri="{C183D7F6-B498-43B3-948B-1728B52AA6E4}">
                <adec:decorative xmlns:adec="http://schemas.microsoft.com/office/drawing/2017/decorative" val="1"/>
              </a:ext>
            </a:extLst>
          </p:cNvPr>
          <p:cNvSpPr/>
          <p:nvPr/>
        </p:nvSpPr>
        <p:spPr>
          <a:xfrm>
            <a:off x="500635" y="1152297"/>
            <a:ext cx="4845670" cy="3491128"/>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F99AFFE-AB00-4978-BB66-F0FAE44B0EA5}"/>
              </a:ext>
            </a:extLst>
          </p:cNvPr>
          <p:cNvSpPr/>
          <p:nvPr/>
        </p:nvSpPr>
        <p:spPr>
          <a:xfrm>
            <a:off x="499939" y="1153074"/>
            <a:ext cx="4845185" cy="1569660"/>
          </a:xfrm>
          <a:prstGeom prst="rect">
            <a:avLst/>
          </a:prstGeom>
        </p:spPr>
        <p:txBody>
          <a:bodyPr wrap="square">
            <a:spAutoFit/>
          </a:bodyPr>
          <a:lstStyle/>
          <a:p>
            <a:r>
              <a:rPr lang="en-GB" sz="1600" b="1">
                <a:solidFill>
                  <a:srgbClr val="333333"/>
                </a:solidFill>
                <a:latin typeface="arial" panose="020B0604020202020204" pitchFamily="34" charset="0"/>
              </a:rPr>
              <a:t>AED</a:t>
            </a:r>
            <a:r>
              <a:rPr lang="en-GB" sz="1600">
                <a:solidFill>
                  <a:srgbClr val="333333"/>
                </a:solidFill>
                <a:latin typeface="arial" panose="020B0604020202020204" pitchFamily="34" charset="0"/>
              </a:rPr>
              <a:t> stands for automated external defibrillator. This is an </a:t>
            </a:r>
            <a:r>
              <a:rPr lang="en-GB" sz="1600" b="1">
                <a:solidFill>
                  <a:srgbClr val="333333"/>
                </a:solidFill>
                <a:latin typeface="arial" panose="020B0604020202020204" pitchFamily="34" charset="0"/>
              </a:rPr>
              <a:t>emergency life-saving </a:t>
            </a:r>
            <a:r>
              <a:rPr lang="en-GB" sz="1600">
                <a:solidFill>
                  <a:srgbClr val="333333"/>
                </a:solidFill>
                <a:latin typeface="arial" panose="020B0604020202020204" pitchFamily="34" charset="0"/>
              </a:rPr>
              <a:t>device used in the event of sudden </a:t>
            </a:r>
            <a:r>
              <a:rPr lang="en-GB" sz="1600" b="1">
                <a:solidFill>
                  <a:srgbClr val="333333"/>
                </a:solidFill>
                <a:latin typeface="arial" panose="020B0604020202020204" pitchFamily="34" charset="0"/>
              </a:rPr>
              <a:t>cardiac arrest</a:t>
            </a:r>
            <a:r>
              <a:rPr lang="en-GB" sz="1600">
                <a:solidFill>
                  <a:srgbClr val="333333"/>
                </a:solidFill>
                <a:latin typeface="arial" panose="020B0604020202020204" pitchFamily="34" charset="0"/>
              </a:rPr>
              <a:t>. The device analyses the heart rhythm and administers an </a:t>
            </a:r>
            <a:r>
              <a:rPr lang="en-GB" sz="1600" b="1">
                <a:solidFill>
                  <a:srgbClr val="333333"/>
                </a:solidFill>
                <a:latin typeface="arial" panose="020B0604020202020204" pitchFamily="34" charset="0"/>
              </a:rPr>
              <a:t>electrical charge </a:t>
            </a:r>
            <a:r>
              <a:rPr lang="en-GB" sz="1600">
                <a:solidFill>
                  <a:srgbClr val="333333"/>
                </a:solidFill>
                <a:latin typeface="arial" panose="020B0604020202020204" pitchFamily="34" charset="0"/>
              </a:rPr>
              <a:t>to the heart if needed to establish a regular </a:t>
            </a:r>
            <a:r>
              <a:rPr lang="en-GB">
                <a:solidFill>
                  <a:srgbClr val="333333"/>
                </a:solidFill>
                <a:latin typeface="arial" panose="020B0604020202020204" pitchFamily="34" charset="0"/>
              </a:rPr>
              <a:t>heartbeat.</a:t>
            </a:r>
            <a:endParaRPr lang="en-GB"/>
          </a:p>
        </p:txBody>
      </p:sp>
      <p:sp>
        <p:nvSpPr>
          <p:cNvPr id="65539" name="Rectangle 3"/>
          <p:cNvSpPr>
            <a:spLocks noGrp="1" noChangeArrowheads="1"/>
          </p:cNvSpPr>
          <p:nvPr>
            <p:ph type="body" idx="4294967295"/>
          </p:nvPr>
        </p:nvSpPr>
        <p:spPr>
          <a:xfrm>
            <a:off x="516094" y="2761570"/>
            <a:ext cx="5067234" cy="1881855"/>
          </a:xfrm>
        </p:spPr>
        <p:txBody>
          <a:bodyPr anchor="t"/>
          <a:lstStyle/>
          <a:p>
            <a:pPr marL="244004" lvl="1" indent="-244004" eaLnBrk="0" hangingPunct="0">
              <a:spcBef>
                <a:spcPts val="340"/>
              </a:spcBef>
              <a:spcAft>
                <a:spcPts val="340"/>
              </a:spcAft>
              <a:buClr>
                <a:srgbClr val="007A53"/>
              </a:buClr>
              <a:buFont typeface="Wingdings 3" panose="05040102010807070707" pitchFamily="18" charset="2"/>
              <a:buChar char=""/>
              <a:defRPr/>
            </a:pPr>
            <a:r>
              <a:rPr lang="en-GB" altLang="en-US" sz="1600"/>
              <a:t>Turn the AED on</a:t>
            </a:r>
          </a:p>
          <a:p>
            <a:pPr marL="244004" lvl="1" indent="-244004" eaLnBrk="0" hangingPunct="0">
              <a:spcBef>
                <a:spcPts val="340"/>
              </a:spcBef>
              <a:spcAft>
                <a:spcPts val="340"/>
              </a:spcAft>
              <a:buClr>
                <a:srgbClr val="007A53"/>
              </a:buClr>
              <a:buFont typeface="Wingdings 3" panose="05040102010807070707" pitchFamily="18" charset="2"/>
              <a:buChar char=""/>
              <a:defRPr/>
            </a:pPr>
            <a:r>
              <a:rPr lang="en-GB" altLang="en-US" sz="1600"/>
              <a:t>Follow all the AED voice prompts</a:t>
            </a:r>
          </a:p>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600"/>
              <a:t>Ensure no one is touching the casualty when it is analysing</a:t>
            </a:r>
            <a:endParaRPr lang="en-GB" altLang="en-US" sz="1600">
              <a:cs typeface="Arial"/>
            </a:endParaRPr>
          </a:p>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600"/>
              <a:t>Ensure no one is touching the casualty before pushing the shock button</a:t>
            </a:r>
            <a:endParaRPr lang="en-GB" altLang="en-US" sz="1600">
              <a:cs typeface="Arial"/>
            </a:endParaRPr>
          </a:p>
        </p:txBody>
      </p:sp>
      <p:pic>
        <p:nvPicPr>
          <p:cNvPr id="7" name="Picture 1">
            <a:extLst>
              <a:ext uri="{FF2B5EF4-FFF2-40B4-BE49-F238E27FC236}">
                <a16:creationId xmlns:a16="http://schemas.microsoft.com/office/drawing/2014/main" id="{A14C5CA4-8A7D-4A35-8A92-A368EBE33E5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90906" y="1152297"/>
            <a:ext cx="2959894" cy="341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2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6"/>
          <p:cNvSpPr>
            <a:spLocks noGrp="1" noChangeArrowheads="1"/>
          </p:cNvSpPr>
          <p:nvPr>
            <p:ph type="title"/>
          </p:nvPr>
        </p:nvSpPr>
        <p:spPr>
          <a:xfrm>
            <a:off x="493200" y="478800"/>
            <a:ext cx="6011677" cy="583884"/>
          </a:xfrm>
        </p:spPr>
        <p:txBody>
          <a:bodyPr/>
          <a:lstStyle/>
          <a:p>
            <a:r>
              <a:rPr lang="en-US" altLang="en-US" sz="3700"/>
              <a:t>Connecting the AED pads</a:t>
            </a:r>
          </a:p>
        </p:txBody>
      </p:sp>
      <p:sp>
        <p:nvSpPr>
          <p:cNvPr id="7" name="Text Placeholder 5">
            <a:extLst>
              <a:ext uri="{FF2B5EF4-FFF2-40B4-BE49-F238E27FC236}">
                <a16:creationId xmlns:a16="http://schemas.microsoft.com/office/drawing/2014/main" id="{D70A997F-EF04-4DD5-B52F-F9BB30FA51E9}"/>
              </a:ext>
            </a:extLst>
          </p:cNvPr>
          <p:cNvSpPr txBox="1">
            <a:spLocks/>
          </p:cNvSpPr>
          <p:nvPr/>
        </p:nvSpPr>
        <p:spPr>
          <a:xfrm>
            <a:off x="7226702" y="5232305"/>
            <a:ext cx="1575776" cy="309179"/>
          </a:xfrm>
          <a:prstGeom prst="rect">
            <a:avLst/>
          </a:prstGeom>
        </p:spPr>
        <p:txBody>
          <a:bodyPr/>
          <a:lstStyle>
            <a:lvl1pPr marL="0" indent="0" algn="l" defTabSz="744413" rtl="0" eaLnBrk="1" latinLnBrk="0" hangingPunct="1">
              <a:lnSpc>
                <a:spcPct val="100000"/>
              </a:lnSpc>
              <a:spcBef>
                <a:spcPts val="407"/>
              </a:spcBef>
              <a:spcAft>
                <a:spcPts val="407"/>
              </a:spcAft>
              <a:buFont typeface="Arial" panose="020B0604020202020204" pitchFamily="34" charset="0"/>
              <a:buNone/>
              <a:defRPr sz="1000" b="0" kern="1200" baseline="0">
                <a:solidFill>
                  <a:schemeClr val="bg1">
                    <a:lumMod val="50000"/>
                  </a:schemeClr>
                </a:solidFill>
                <a:latin typeface="+mj-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a:lstStyle>
          <a:p>
            <a:r>
              <a:rPr lang="en-GB"/>
              <a:t>KS3 – Basic life support</a:t>
            </a:r>
          </a:p>
        </p:txBody>
      </p:sp>
      <p:sp>
        <p:nvSpPr>
          <p:cNvPr id="65539" name="Rectangle 3"/>
          <p:cNvSpPr>
            <a:spLocks noGrp="1" noChangeArrowheads="1"/>
          </p:cNvSpPr>
          <p:nvPr>
            <p:ph type="body" idx="4294967295"/>
          </p:nvPr>
        </p:nvSpPr>
        <p:spPr>
          <a:xfrm>
            <a:off x="475454" y="1435742"/>
            <a:ext cx="3468262" cy="3100570"/>
          </a:xfrm>
        </p:spPr>
        <p:txBody>
          <a:bodyPr anchor="t"/>
          <a:lstStyle/>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800"/>
              <a:t>Ensure that the chest is dry</a:t>
            </a:r>
            <a:endParaRPr lang="en-GB" altLang="en-US" sz="1800">
              <a:cs typeface="Arial"/>
            </a:endParaRPr>
          </a:p>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800"/>
              <a:t>Consider shaving the chest if it is hairy</a:t>
            </a:r>
            <a:endParaRPr lang="en-GB" altLang="en-US" sz="1800">
              <a:cs typeface="Arial"/>
            </a:endParaRPr>
          </a:p>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800"/>
              <a:t>Use the pre-prepared pads that come with the AED, they are ready to use.</a:t>
            </a:r>
            <a:endParaRPr lang="en-GB" altLang="en-US" sz="1800">
              <a:cs typeface="Arial"/>
            </a:endParaRPr>
          </a:p>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800"/>
              <a:t>Stick the pads onto the chest as indicated on the pads.</a:t>
            </a:r>
            <a:endParaRPr lang="en-GB" altLang="en-US" sz="1800">
              <a:cs typeface="Arial"/>
            </a:endParaRPr>
          </a:p>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800"/>
              <a:t>Ensure each pad is securely attached</a:t>
            </a:r>
            <a:endParaRPr lang="en-GB" altLang="en-US" sz="1800">
              <a:cs typeface="Arial"/>
            </a:endParaRPr>
          </a:p>
        </p:txBody>
      </p:sp>
      <p:sp>
        <p:nvSpPr>
          <p:cNvPr id="6" name="Rectangle 5">
            <a:extLst>
              <a:ext uri="{FF2B5EF4-FFF2-40B4-BE49-F238E27FC236}">
                <a16:creationId xmlns:a16="http://schemas.microsoft.com/office/drawing/2014/main" id="{C5D17D9A-3F11-490B-8297-4C593F1639A3}"/>
              </a:ext>
              <a:ext uri="{C183D7F6-B498-43B3-948B-1728B52AA6E4}">
                <adec:decorative xmlns:adec="http://schemas.microsoft.com/office/drawing/2017/decorative" val="1"/>
              </a:ext>
            </a:extLst>
          </p:cNvPr>
          <p:cNvSpPr/>
          <p:nvPr/>
        </p:nvSpPr>
        <p:spPr>
          <a:xfrm>
            <a:off x="496702" y="1186635"/>
            <a:ext cx="3529731" cy="355211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554" name="Picture 2">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8506" y="1188219"/>
            <a:ext cx="2598615" cy="269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0A3B7107-16BE-4B22-89A9-4D8B1073C69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033" y="2896095"/>
            <a:ext cx="1270873" cy="1842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71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48836A6-B552-453B-B706-A0B7D05E2D69}"/>
              </a:ext>
              <a:ext uri="{C183D7F6-B498-43B3-948B-1728B52AA6E4}">
                <adec:decorative xmlns:adec="http://schemas.microsoft.com/office/drawing/2017/decorative" val="1"/>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491630" y="207963"/>
            <a:ext cx="8251317" cy="5057775"/>
          </a:xfrm>
        </p:spPr>
      </p:pic>
      <p:sp>
        <p:nvSpPr>
          <p:cNvPr id="3" name="Content Placeholder 2">
            <a:extLst>
              <a:ext uri="{FF2B5EF4-FFF2-40B4-BE49-F238E27FC236}">
                <a16:creationId xmlns:a16="http://schemas.microsoft.com/office/drawing/2014/main" id="{1350C409-3CCA-48BD-87D2-FE46540C4DD3}"/>
              </a:ext>
            </a:extLst>
          </p:cNvPr>
          <p:cNvSpPr>
            <a:spLocks noGrp="1"/>
          </p:cNvSpPr>
          <p:nvPr>
            <p:ph idx="16"/>
          </p:nvPr>
        </p:nvSpPr>
        <p:spPr>
          <a:xfrm>
            <a:off x="491630" y="478795"/>
            <a:ext cx="4192666" cy="551146"/>
          </a:xfrm>
        </p:spPr>
        <p:txBody>
          <a:bodyPr/>
          <a:lstStyle/>
          <a:p>
            <a:r>
              <a:rPr lang="en-GB"/>
              <a:t>Basic life support</a:t>
            </a:r>
          </a:p>
        </p:txBody>
      </p:sp>
      <p:sp>
        <p:nvSpPr>
          <p:cNvPr id="4" name="Text Placeholder 3">
            <a:extLst>
              <a:ext uri="{FF2B5EF4-FFF2-40B4-BE49-F238E27FC236}">
                <a16:creationId xmlns:a16="http://schemas.microsoft.com/office/drawing/2014/main" id="{0362529E-DDBE-4997-AFC3-40C93B1F5F6B}"/>
              </a:ext>
            </a:extLst>
          </p:cNvPr>
          <p:cNvSpPr>
            <a:spLocks noGrp="1"/>
          </p:cNvSpPr>
          <p:nvPr>
            <p:ph type="body" sz="quarter" idx="10"/>
          </p:nvPr>
        </p:nvSpPr>
        <p:spPr/>
        <p:txBody>
          <a:bodyPr/>
          <a:lstStyle/>
          <a:p>
            <a:r>
              <a:rPr lang="en-GB"/>
              <a:t>KS3 – Basic life support</a:t>
            </a:r>
          </a:p>
        </p:txBody>
      </p:sp>
      <p:grpSp>
        <p:nvGrpSpPr>
          <p:cNvPr id="7" name="Group 6">
            <a:extLst>
              <a:ext uri="{FF2B5EF4-FFF2-40B4-BE49-F238E27FC236}">
                <a16:creationId xmlns:a16="http://schemas.microsoft.com/office/drawing/2014/main" id="{461E208C-0A75-4782-AB9C-099320769C4E}"/>
              </a:ext>
              <a:ext uri="{C183D7F6-B498-43B3-948B-1728B52AA6E4}">
                <adec:decorative xmlns:adec="http://schemas.microsoft.com/office/drawing/2017/decorative" val="1"/>
              </a:ext>
            </a:extLst>
          </p:cNvPr>
          <p:cNvGrpSpPr/>
          <p:nvPr/>
        </p:nvGrpSpPr>
        <p:grpSpPr>
          <a:xfrm>
            <a:off x="2438399" y="3747319"/>
            <a:ext cx="6705601" cy="1541044"/>
            <a:chOff x="1842654" y="-1271155"/>
            <a:chExt cx="6705601" cy="1541044"/>
          </a:xfrm>
        </p:grpSpPr>
        <p:sp>
          <p:nvSpPr>
            <p:cNvPr id="8" name="Right Triangle 7">
              <a:extLst>
                <a:ext uri="{FF2B5EF4-FFF2-40B4-BE49-F238E27FC236}">
                  <a16:creationId xmlns:a16="http://schemas.microsoft.com/office/drawing/2014/main" id="{D09DAC8D-0AE5-4572-A257-1C765C7D0E57}"/>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9" name="Picture 8" descr="SJA logo on angled slice.psd">
              <a:extLst>
                <a:ext uri="{FF2B5EF4-FFF2-40B4-BE49-F238E27FC236}">
                  <a16:creationId xmlns:a16="http://schemas.microsoft.com/office/drawing/2014/main" id="{5B66C161-FC80-495E-972D-727D2D58C7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pic>
        <p:nvPicPr>
          <p:cNvPr id="10" name="Picture 9" descr="Text, whiteboard&#10;&#10;Description automatically generated">
            <a:extLst>
              <a:ext uri="{FF2B5EF4-FFF2-40B4-BE49-F238E27FC236}">
                <a16:creationId xmlns:a16="http://schemas.microsoft.com/office/drawing/2014/main" id="{08E91C0C-9D91-4DC6-8FC4-1B252ACE2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078" y="4647663"/>
            <a:ext cx="1502369" cy="941587"/>
          </a:xfrm>
          <a:prstGeom prst="rect">
            <a:avLst/>
          </a:prstGeom>
        </p:spPr>
      </p:pic>
    </p:spTree>
    <p:extLst>
      <p:ext uri="{BB962C8B-B14F-4D97-AF65-F5344CB8AC3E}">
        <p14:creationId xmlns:p14="http://schemas.microsoft.com/office/powerpoint/2010/main" val="3199948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0" y="478800"/>
            <a:ext cx="5827260" cy="583884"/>
          </a:xfrm>
        </p:spPr>
        <p:txBody>
          <a:bodyPr/>
          <a:lstStyle/>
          <a:p>
            <a:r>
              <a:rPr lang="en-GB"/>
              <a:t>Public Access Defibrillators</a:t>
            </a:r>
          </a:p>
        </p:txBody>
      </p:sp>
      <p:sp>
        <p:nvSpPr>
          <p:cNvPr id="12" name="Text Placeholder 5">
            <a:extLst>
              <a:ext uri="{FF2B5EF4-FFF2-40B4-BE49-F238E27FC236}">
                <a16:creationId xmlns:a16="http://schemas.microsoft.com/office/drawing/2014/main" id="{4B74B8DA-D50B-4E0A-8BA6-9DC9F885E738}"/>
              </a:ext>
            </a:extLst>
          </p:cNvPr>
          <p:cNvSpPr txBox="1">
            <a:spLocks/>
          </p:cNvSpPr>
          <p:nvPr/>
        </p:nvSpPr>
        <p:spPr>
          <a:xfrm>
            <a:off x="7226702" y="5232305"/>
            <a:ext cx="1575776" cy="309179"/>
          </a:xfrm>
          <a:prstGeom prst="rect">
            <a:avLst/>
          </a:prstGeom>
        </p:spPr>
        <p:txBody>
          <a:bodyPr/>
          <a:lstStyle>
            <a:lvl1pPr marL="0" indent="0" algn="l" defTabSz="744413" rtl="0" eaLnBrk="1" latinLnBrk="0" hangingPunct="1">
              <a:lnSpc>
                <a:spcPct val="100000"/>
              </a:lnSpc>
              <a:spcBef>
                <a:spcPts val="407"/>
              </a:spcBef>
              <a:spcAft>
                <a:spcPts val="407"/>
              </a:spcAft>
              <a:buFont typeface="Arial" panose="020B0604020202020204" pitchFamily="34" charset="0"/>
              <a:buNone/>
              <a:defRPr sz="1000" b="0" kern="1200" baseline="0">
                <a:solidFill>
                  <a:schemeClr val="bg1">
                    <a:lumMod val="50000"/>
                  </a:schemeClr>
                </a:solidFill>
                <a:latin typeface="+mj-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a:lstStyle>
          <a:p>
            <a:r>
              <a:rPr lang="en-GB"/>
              <a:t>KS3 – Basic life support</a:t>
            </a:r>
          </a:p>
        </p:txBody>
      </p:sp>
      <p:pic>
        <p:nvPicPr>
          <p:cNvPr id="6" name="Content Placeholder 5">
            <a:extLst>
              <a:ext uri="{C183D7F6-B498-43B3-948B-1728B52AA6E4}">
                <adec:decorative xmlns:adec="http://schemas.microsoft.com/office/drawing/2017/decorative" val="1"/>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5778" r="23435" b="18981"/>
          <a:stretch/>
        </p:blipFill>
        <p:spPr>
          <a:xfrm>
            <a:off x="0" y="1200150"/>
            <a:ext cx="2454275" cy="2106613"/>
          </a:xfrm>
        </p:spPr>
      </p:pic>
      <p:sp>
        <p:nvSpPr>
          <p:cNvPr id="3" name="Rectangle 2">
            <a:extLst>
              <a:ext uri="{FF2B5EF4-FFF2-40B4-BE49-F238E27FC236}">
                <a16:creationId xmlns:a16="http://schemas.microsoft.com/office/drawing/2014/main" id="{8DC3D17E-8273-4BD9-9B70-B43CB4A01548}"/>
              </a:ext>
            </a:extLst>
          </p:cNvPr>
          <p:cNvSpPr/>
          <p:nvPr/>
        </p:nvSpPr>
        <p:spPr>
          <a:xfrm>
            <a:off x="398451" y="1047900"/>
            <a:ext cx="8338295" cy="738664"/>
          </a:xfrm>
          <a:prstGeom prst="rect">
            <a:avLst/>
          </a:prstGeom>
        </p:spPr>
        <p:txBody>
          <a:bodyPr wrap="square" anchor="t">
            <a:spAutoFit/>
          </a:bodyPr>
          <a:lstStyle/>
          <a:p>
            <a:pPr algn="ctr"/>
            <a:r>
              <a:rPr lang="en-GB" sz="1400">
                <a:solidFill>
                  <a:srgbClr val="222222"/>
                </a:solidFill>
                <a:latin typeface="arial"/>
                <a:cs typeface="arial"/>
              </a:rPr>
              <a:t>You can find </a:t>
            </a:r>
            <a:r>
              <a:rPr lang="en-GB" sz="1400" b="1">
                <a:solidFill>
                  <a:srgbClr val="222222"/>
                </a:solidFill>
                <a:latin typeface="arial"/>
                <a:cs typeface="arial"/>
              </a:rPr>
              <a:t>AEDs</a:t>
            </a:r>
            <a:r>
              <a:rPr lang="en-GB" sz="1400">
                <a:solidFill>
                  <a:srgbClr val="222222"/>
                </a:solidFill>
                <a:latin typeface="arial"/>
                <a:cs typeface="arial"/>
              </a:rPr>
              <a:t> in many </a:t>
            </a:r>
            <a:r>
              <a:rPr lang="en-GB" sz="1400" b="1">
                <a:solidFill>
                  <a:srgbClr val="222222"/>
                </a:solidFill>
                <a:latin typeface="arial"/>
                <a:cs typeface="arial"/>
              </a:rPr>
              <a:t>public places</a:t>
            </a:r>
            <a:r>
              <a:rPr lang="en-GB" sz="1400">
                <a:solidFill>
                  <a:srgbClr val="222222"/>
                </a:solidFill>
                <a:latin typeface="arial"/>
                <a:cs typeface="arial"/>
              </a:rPr>
              <a:t>, including offices, schools, shopping centres, supermarkets and airports. It is important that public places have AEDs because in the event of a cardiac arrest these would need to be accessed quickly; the sooner an AED is attached the sooner it can restart the heart. </a:t>
            </a:r>
          </a:p>
        </p:txBody>
      </p:sp>
      <p:grpSp>
        <p:nvGrpSpPr>
          <p:cNvPr id="4" name="Group 3">
            <a:extLst>
              <a:ext uri="{FF2B5EF4-FFF2-40B4-BE49-F238E27FC236}">
                <a16:creationId xmlns:a16="http://schemas.microsoft.com/office/drawing/2014/main" id="{0E4F6EBD-70EE-4FC6-94AF-5C9C781A3AFD}"/>
              </a:ext>
            </a:extLst>
          </p:cNvPr>
          <p:cNvGrpSpPr/>
          <p:nvPr/>
        </p:nvGrpSpPr>
        <p:grpSpPr>
          <a:xfrm>
            <a:off x="1034792" y="1891597"/>
            <a:ext cx="6257396" cy="3105264"/>
            <a:chOff x="1023094" y="1938247"/>
            <a:chExt cx="6257396" cy="3105264"/>
          </a:xfrm>
        </p:grpSpPr>
        <p:grpSp>
          <p:nvGrpSpPr>
            <p:cNvPr id="5" name="Group 4">
              <a:extLst>
                <a:ext uri="{FF2B5EF4-FFF2-40B4-BE49-F238E27FC236}">
                  <a16:creationId xmlns:a16="http://schemas.microsoft.com/office/drawing/2014/main" id="{F4BD3047-01A8-45DE-AC7F-C4BEE1BFD5A8}"/>
                </a:ext>
                <a:ext uri="{C183D7F6-B498-43B3-948B-1728B52AA6E4}">
                  <adec:decorative xmlns:adec="http://schemas.microsoft.com/office/drawing/2017/decorative" val="1"/>
                </a:ext>
              </a:extLst>
            </p:cNvPr>
            <p:cNvGrpSpPr/>
            <p:nvPr/>
          </p:nvGrpSpPr>
          <p:grpSpPr>
            <a:xfrm>
              <a:off x="1023094" y="1938247"/>
              <a:ext cx="6257396" cy="3105264"/>
              <a:chOff x="827990" y="2132049"/>
              <a:chExt cx="6461062" cy="3338669"/>
            </a:xfrm>
          </p:grpSpPr>
          <p:pic>
            <p:nvPicPr>
              <p:cNvPr id="7" name="Picture 6">
                <a:extLst>
                  <a:ext uri="{FF2B5EF4-FFF2-40B4-BE49-F238E27FC236}">
                    <a16:creationId xmlns:a16="http://schemas.microsoft.com/office/drawing/2014/main" id="{3BF4F12F-C8A8-4535-BDC5-B397ABEDD856}"/>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65" r="6756"/>
              <a:stretch/>
            </p:blipFill>
            <p:spPr>
              <a:xfrm>
                <a:off x="2999056" y="2137031"/>
                <a:ext cx="2114603" cy="1617224"/>
              </a:xfrm>
              <a:prstGeom prst="rect">
                <a:avLst/>
              </a:prstGeom>
            </p:spPr>
          </p:pic>
          <p:pic>
            <p:nvPicPr>
              <p:cNvPr id="9" name="Content Placeholder 5">
                <a:extLst>
                  <a:ext uri="{FF2B5EF4-FFF2-40B4-BE49-F238E27FC236}">
                    <a16:creationId xmlns:a16="http://schemas.microsoft.com/office/drawing/2014/main" id="{2431FE0F-CCFD-4F13-A925-A2C5A92272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78" r="23435" b="18981"/>
              <a:stretch/>
            </p:blipFill>
            <p:spPr>
              <a:xfrm>
                <a:off x="827990" y="2132049"/>
                <a:ext cx="2114603" cy="1610298"/>
              </a:xfrm>
              <a:prstGeom prst="rect">
                <a:avLst/>
              </a:prstGeom>
            </p:spPr>
          </p:pic>
          <p:pic>
            <p:nvPicPr>
              <p:cNvPr id="2050" name="Picture 2">
                <a:extLst>
                  <a:ext uri="{FF2B5EF4-FFF2-40B4-BE49-F238E27FC236}">
                    <a16:creationId xmlns:a16="http://schemas.microsoft.com/office/drawing/2014/main" id="{54CA9DC4-9E75-46F0-9C99-B01BDA1CDFF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449" y="3836369"/>
                <a:ext cx="2114603" cy="16102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1C0FC84-1CCA-4D73-B018-5881625B3378}"/>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987" r="18315" b="8668"/>
              <a:stretch/>
            </p:blipFill>
            <p:spPr bwMode="auto">
              <a:xfrm>
                <a:off x="827990" y="3852529"/>
                <a:ext cx="2114603" cy="16181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E1068F2-609E-448F-8F9B-E3CC69F28C15}"/>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285" t="11356" r="24202" b="5163"/>
              <a:stretch/>
            </p:blipFill>
            <p:spPr bwMode="auto">
              <a:xfrm>
                <a:off x="5174449" y="2137031"/>
                <a:ext cx="2114603" cy="16172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Defibrillator at The Maybush Inn Public House">
              <a:extLst>
                <a:ext uri="{FF2B5EF4-FFF2-40B4-BE49-F238E27FC236}">
                  <a16:creationId xmlns:a16="http://schemas.microsoft.com/office/drawing/2014/main" id="{83461ED9-06BE-4BA1-A88E-6FBFBD2AA4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126" b="22689"/>
            <a:stretch/>
          </p:blipFill>
          <p:spPr bwMode="auto">
            <a:xfrm>
              <a:off x="3125724" y="3539345"/>
              <a:ext cx="2043756" cy="15041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2403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C8A02-6108-417E-877C-C86BDEA5BD74}"/>
              </a:ext>
            </a:extLst>
          </p:cNvPr>
          <p:cNvSpPr>
            <a:spLocks noGrp="1"/>
          </p:cNvSpPr>
          <p:nvPr>
            <p:ph idx="15"/>
          </p:nvPr>
        </p:nvSpPr>
        <p:spPr>
          <a:xfrm>
            <a:off x="491629" y="478795"/>
            <a:ext cx="6034205" cy="551146"/>
          </a:xfrm>
        </p:spPr>
        <p:txBody>
          <a:bodyPr lIns="74441" tIns="37221" rIns="74441" bIns="37221" anchor="t"/>
          <a:lstStyle/>
          <a:p>
            <a:r>
              <a:rPr lang="en-GB"/>
              <a:t>CPR sorting   A15 </a:t>
            </a:r>
            <a:r>
              <a:rPr lang="en-GB" sz="1400"/>
              <a:t>(COVID-19 version)</a:t>
            </a:r>
            <a:endParaRPr lang="en-GB">
              <a:cs typeface="Arial"/>
            </a:endParaRPr>
          </a:p>
        </p:txBody>
      </p:sp>
      <p:sp>
        <p:nvSpPr>
          <p:cNvPr id="4" name="Text Placeholder 3">
            <a:extLst>
              <a:ext uri="{FF2B5EF4-FFF2-40B4-BE49-F238E27FC236}">
                <a16:creationId xmlns:a16="http://schemas.microsoft.com/office/drawing/2014/main" id="{AAEA827C-7104-4AF1-986C-BC96E10441F5}"/>
              </a:ext>
            </a:extLst>
          </p:cNvPr>
          <p:cNvSpPr>
            <a:spLocks noGrp="1"/>
          </p:cNvSpPr>
          <p:nvPr>
            <p:ph type="body" sz="quarter" idx="10"/>
          </p:nvPr>
        </p:nvSpPr>
        <p:spPr/>
        <p:txBody>
          <a:bodyPr/>
          <a:lstStyle/>
          <a:p>
            <a:endParaRPr lang="en-GB"/>
          </a:p>
        </p:txBody>
      </p:sp>
      <p:pic>
        <p:nvPicPr>
          <p:cNvPr id="8" name="Picture 7">
            <a:extLst>
              <a:ext uri="{FF2B5EF4-FFF2-40B4-BE49-F238E27FC236}">
                <a16:creationId xmlns:a16="http://schemas.microsoft.com/office/drawing/2014/main" id="{615E052C-E1D5-45C7-BFF6-C79084B543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43770" y="1261662"/>
            <a:ext cx="6456459" cy="3452328"/>
          </a:xfrm>
          <a:prstGeom prst="rect">
            <a:avLst/>
          </a:prstGeom>
        </p:spPr>
      </p:pic>
      <p:pic>
        <p:nvPicPr>
          <p:cNvPr id="5" name="Picture 4">
            <a:extLst>
              <a:ext uri="{FF2B5EF4-FFF2-40B4-BE49-F238E27FC236}">
                <a16:creationId xmlns:a16="http://schemas.microsoft.com/office/drawing/2014/main" id="{184C1455-A3F1-426E-9FD6-86DB6FF1F69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flipH="1">
            <a:off x="1782362" y="1723166"/>
            <a:ext cx="390395" cy="468893"/>
          </a:xfrm>
          <a:prstGeom prst="rect">
            <a:avLst/>
          </a:prstGeom>
        </p:spPr>
      </p:pic>
      <p:pic>
        <p:nvPicPr>
          <p:cNvPr id="6" name="Picture 5">
            <a:extLst>
              <a:ext uri="{FF2B5EF4-FFF2-40B4-BE49-F238E27FC236}">
                <a16:creationId xmlns:a16="http://schemas.microsoft.com/office/drawing/2014/main" id="{82090E84-08D2-4B1C-BEA7-64BB64DAA66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6622970" y="1925104"/>
            <a:ext cx="77867" cy="93524"/>
          </a:xfrm>
          <a:prstGeom prst="rect">
            <a:avLst/>
          </a:prstGeom>
        </p:spPr>
      </p:pic>
      <p:pic>
        <p:nvPicPr>
          <p:cNvPr id="7" name="Picture 6">
            <a:extLst>
              <a:ext uri="{FF2B5EF4-FFF2-40B4-BE49-F238E27FC236}">
                <a16:creationId xmlns:a16="http://schemas.microsoft.com/office/drawing/2014/main" id="{C1852865-817A-4DCD-8F26-406B50366E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4008643" y="3170212"/>
            <a:ext cx="75572" cy="90767"/>
          </a:xfrm>
          <a:prstGeom prst="rect">
            <a:avLst/>
          </a:prstGeom>
        </p:spPr>
      </p:pic>
      <p:pic>
        <p:nvPicPr>
          <p:cNvPr id="9" name="Picture 8">
            <a:extLst>
              <a:ext uri="{FF2B5EF4-FFF2-40B4-BE49-F238E27FC236}">
                <a16:creationId xmlns:a16="http://schemas.microsoft.com/office/drawing/2014/main" id="{04BABA75-4481-4576-BEB5-694BB189A7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4500648" y="2825027"/>
            <a:ext cx="77867" cy="93524"/>
          </a:xfrm>
          <a:prstGeom prst="rect">
            <a:avLst/>
          </a:prstGeom>
        </p:spPr>
      </p:pic>
      <p:pic>
        <p:nvPicPr>
          <p:cNvPr id="10" name="Picture 9">
            <a:extLst>
              <a:ext uri="{FF2B5EF4-FFF2-40B4-BE49-F238E27FC236}">
                <a16:creationId xmlns:a16="http://schemas.microsoft.com/office/drawing/2014/main" id="{97C6FCF3-903D-4E92-BA9D-8F1E12297B0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5295986" y="2997561"/>
            <a:ext cx="77867" cy="93524"/>
          </a:xfrm>
          <a:prstGeom prst="rect">
            <a:avLst/>
          </a:prstGeom>
        </p:spPr>
      </p:pic>
      <p:pic>
        <p:nvPicPr>
          <p:cNvPr id="11" name="Picture 10">
            <a:extLst>
              <a:ext uri="{FF2B5EF4-FFF2-40B4-BE49-F238E27FC236}">
                <a16:creationId xmlns:a16="http://schemas.microsoft.com/office/drawing/2014/main" id="{C7500C90-D67C-460E-B26C-5DE1CFF649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5160704" flipH="1" flipV="1">
            <a:off x="7201522" y="2891948"/>
            <a:ext cx="208227" cy="250095"/>
          </a:xfrm>
          <a:prstGeom prst="rect">
            <a:avLst/>
          </a:prstGeom>
        </p:spPr>
      </p:pic>
      <p:pic>
        <p:nvPicPr>
          <p:cNvPr id="13" name="Picture 12">
            <a:extLst>
              <a:ext uri="{FF2B5EF4-FFF2-40B4-BE49-F238E27FC236}">
                <a16:creationId xmlns:a16="http://schemas.microsoft.com/office/drawing/2014/main" id="{73BF5A3E-9052-4657-BAED-4E8E04678A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3010962" y="4312340"/>
            <a:ext cx="113508" cy="136331"/>
          </a:xfrm>
          <a:prstGeom prst="rect">
            <a:avLst/>
          </a:prstGeom>
        </p:spPr>
      </p:pic>
      <p:sp>
        <p:nvSpPr>
          <p:cNvPr id="16" name="TextBox 15">
            <a:extLst>
              <a:ext uri="{FF2B5EF4-FFF2-40B4-BE49-F238E27FC236}">
                <a16:creationId xmlns:a16="http://schemas.microsoft.com/office/drawing/2014/main" id="{E7B2B6AC-C467-4EED-B83B-7F4E4CAC2943}"/>
              </a:ext>
            </a:extLst>
          </p:cNvPr>
          <p:cNvSpPr txBox="1"/>
          <p:nvPr/>
        </p:nvSpPr>
        <p:spPr>
          <a:xfrm>
            <a:off x="1343771" y="4749371"/>
            <a:ext cx="5533440" cy="577081"/>
          </a:xfrm>
          <a:prstGeom prst="rect">
            <a:avLst/>
          </a:prstGeom>
          <a:solidFill>
            <a:schemeClr val="accent3"/>
          </a:solidFill>
        </p:spPr>
        <p:txBody>
          <a:bodyPr wrap="square" lIns="91440" tIns="45720" rIns="91440" bIns="45720" rtlCol="0" anchor="t">
            <a:spAutoFit/>
          </a:bodyPr>
          <a:lstStyle/>
          <a:p>
            <a:r>
              <a:rPr lang="en-GB" sz="1050" b="1">
                <a:solidFill>
                  <a:schemeClr val="bg1"/>
                </a:solidFill>
                <a:latin typeface="Arial"/>
                <a:cs typeface="Arial"/>
              </a:rPr>
              <a:t>At this time please do not put your face next to theirs to check for breathing, instead only look carefully for the chest rising and falling. </a:t>
            </a:r>
            <a:endParaRPr lang="en-GB" sz="1058" b="1">
              <a:solidFill>
                <a:schemeClr val="bg1"/>
              </a:solidFill>
              <a:latin typeface="Arial" panose="020B0604020202020204" pitchFamily="34" charset="0"/>
              <a:cs typeface="Arial" panose="020B0604020202020204" pitchFamily="34" charset="0"/>
            </a:endParaRPr>
          </a:p>
          <a:p>
            <a:r>
              <a:rPr lang="en-GB" sz="1050" b="1">
                <a:solidFill>
                  <a:schemeClr val="bg1"/>
                </a:solidFill>
                <a:latin typeface="Arial"/>
                <a:cs typeface="Arial"/>
              </a:rPr>
              <a:t>When giving CPR place a cloth over the face of the casualty </a:t>
            </a:r>
            <a:endParaRPr lang="en-GB" sz="1050" b="1">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0068573D-D868-4DFC-9D6D-9FE819A918E9}"/>
              </a:ext>
            </a:extLst>
          </p:cNvPr>
          <p:cNvPicPr>
            <a:picLocks noChangeAspect="1"/>
          </p:cNvPicPr>
          <p:nvPr/>
        </p:nvPicPr>
        <p:blipFill>
          <a:blip r:embed="rId7"/>
          <a:stretch>
            <a:fillRect/>
          </a:stretch>
        </p:blipFill>
        <p:spPr>
          <a:xfrm>
            <a:off x="6496356" y="1349134"/>
            <a:ext cx="1205856" cy="1012919"/>
          </a:xfrm>
          <a:prstGeom prst="rect">
            <a:avLst/>
          </a:prstGeom>
        </p:spPr>
      </p:pic>
      <p:sp>
        <p:nvSpPr>
          <p:cNvPr id="17" name="Rectangle 16">
            <a:extLst>
              <a:ext uri="{FF2B5EF4-FFF2-40B4-BE49-F238E27FC236}">
                <a16:creationId xmlns:a16="http://schemas.microsoft.com/office/drawing/2014/main" id="{E2A4F8F6-DDE5-4E0E-A1F3-A587656796D4}"/>
              </a:ext>
            </a:extLst>
          </p:cNvPr>
          <p:cNvSpPr/>
          <p:nvPr/>
        </p:nvSpPr>
        <p:spPr>
          <a:xfrm>
            <a:off x="6460332" y="1281113"/>
            <a:ext cx="201572" cy="213078"/>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916AA8F-DD0B-4E58-A35C-40709AA92A86}"/>
              </a:ext>
            </a:extLst>
          </p:cNvPr>
          <p:cNvSpPr/>
          <p:nvPr/>
        </p:nvSpPr>
        <p:spPr>
          <a:xfrm>
            <a:off x="3958377" y="2606168"/>
            <a:ext cx="1078008" cy="85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8" name="Object 17">
            <a:extLst>
              <a:ext uri="{FF2B5EF4-FFF2-40B4-BE49-F238E27FC236}">
                <a16:creationId xmlns:a16="http://schemas.microsoft.com/office/drawing/2014/main" id="{19286A7F-0C64-4527-A76E-58134C5E0D0E}"/>
              </a:ext>
            </a:extLst>
          </p:cNvPr>
          <p:cNvGraphicFramePr>
            <a:graphicFrameLocks noChangeAspect="1"/>
          </p:cNvGraphicFramePr>
          <p:nvPr/>
        </p:nvGraphicFramePr>
        <p:xfrm>
          <a:off x="4130898" y="2392839"/>
          <a:ext cx="943587" cy="1031930"/>
        </p:xfrm>
        <a:graphic>
          <a:graphicData uri="http://schemas.openxmlformats.org/presentationml/2006/ole">
            <mc:AlternateContent xmlns:mc="http://schemas.openxmlformats.org/markup-compatibility/2006">
              <mc:Choice xmlns:v="urn:schemas-microsoft-com:vml" Requires="v">
                <p:oleObj spid="_x0000_s3074" r:id="rId8" imgW="1561680" imgH="1638000" progId="">
                  <p:embed/>
                </p:oleObj>
              </mc:Choice>
              <mc:Fallback>
                <p:oleObj r:id="rId8" imgW="1561680" imgH="1638000" progId="">
                  <p:embed/>
                  <p:pic>
                    <p:nvPicPr>
                      <p:cNvPr id="18" name="Object 17">
                        <a:extLst>
                          <a:ext uri="{FF2B5EF4-FFF2-40B4-BE49-F238E27FC236}">
                            <a16:creationId xmlns:a16="http://schemas.microsoft.com/office/drawing/2014/main" id="{19286A7F-0C64-4527-A76E-58134C5E0D0E}"/>
                          </a:ext>
                        </a:extLst>
                      </p:cNvPr>
                      <p:cNvPicPr/>
                      <p:nvPr/>
                    </p:nvPicPr>
                    <p:blipFill>
                      <a:blip r:embed="rId9"/>
                      <a:stretch>
                        <a:fillRect/>
                      </a:stretch>
                    </p:blipFill>
                    <p:spPr>
                      <a:xfrm>
                        <a:off x="4130898" y="2392839"/>
                        <a:ext cx="943587" cy="1031930"/>
                      </a:xfrm>
                      <a:prstGeom prst="rect">
                        <a:avLst/>
                      </a:prstGeom>
                    </p:spPr>
                  </p:pic>
                </p:oleObj>
              </mc:Fallback>
            </mc:AlternateContent>
          </a:graphicData>
        </a:graphic>
      </p:graphicFrame>
      <p:sp>
        <p:nvSpPr>
          <p:cNvPr id="20" name="Multiplication Sign 19">
            <a:extLst>
              <a:ext uri="{FF2B5EF4-FFF2-40B4-BE49-F238E27FC236}">
                <a16:creationId xmlns:a16="http://schemas.microsoft.com/office/drawing/2014/main" id="{595BA282-EF43-4494-BDE7-1A4F00F2F747}"/>
              </a:ext>
            </a:extLst>
          </p:cNvPr>
          <p:cNvSpPr/>
          <p:nvPr/>
        </p:nvSpPr>
        <p:spPr>
          <a:xfrm>
            <a:off x="3759443" y="3460150"/>
            <a:ext cx="1457338" cy="1500982"/>
          </a:xfrm>
          <a:prstGeom prst="mathMultiply">
            <a:avLst>
              <a:gd name="adj1" fmla="val 27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364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C8A02-6108-417E-877C-C86BDEA5BD74}"/>
              </a:ext>
            </a:extLst>
          </p:cNvPr>
          <p:cNvSpPr>
            <a:spLocks noGrp="1"/>
          </p:cNvSpPr>
          <p:nvPr>
            <p:ph idx="15"/>
          </p:nvPr>
        </p:nvSpPr>
        <p:spPr>
          <a:xfrm>
            <a:off x="491628" y="478795"/>
            <a:ext cx="8052297" cy="551146"/>
          </a:xfrm>
        </p:spPr>
        <p:txBody>
          <a:bodyPr lIns="74441" tIns="37221" rIns="74441" bIns="37221" anchor="t"/>
          <a:lstStyle/>
          <a:p>
            <a:r>
              <a:rPr lang="en-GB" sz="3600"/>
              <a:t>CPR sorting answers  A15 </a:t>
            </a:r>
            <a:r>
              <a:rPr lang="en-GB" sz="1800"/>
              <a:t>(COVID-19 version)</a:t>
            </a:r>
            <a:endParaRPr lang="en-GB" sz="2000"/>
          </a:p>
        </p:txBody>
      </p:sp>
      <p:sp>
        <p:nvSpPr>
          <p:cNvPr id="4" name="Text Placeholder 3">
            <a:extLst>
              <a:ext uri="{FF2B5EF4-FFF2-40B4-BE49-F238E27FC236}">
                <a16:creationId xmlns:a16="http://schemas.microsoft.com/office/drawing/2014/main" id="{AAEA827C-7104-4AF1-986C-BC96E10441F5}"/>
              </a:ext>
            </a:extLst>
          </p:cNvPr>
          <p:cNvSpPr>
            <a:spLocks noGrp="1"/>
          </p:cNvSpPr>
          <p:nvPr>
            <p:ph type="body" sz="quarter" idx="10"/>
          </p:nvPr>
        </p:nvSpPr>
        <p:spPr/>
        <p:txBody>
          <a:bodyPr/>
          <a:lstStyle/>
          <a:p>
            <a:endParaRPr lang="en-GB"/>
          </a:p>
        </p:txBody>
      </p:sp>
      <p:pic>
        <p:nvPicPr>
          <p:cNvPr id="6" name="Picture 5">
            <a:extLst>
              <a:ext uri="{FF2B5EF4-FFF2-40B4-BE49-F238E27FC236}">
                <a16:creationId xmlns:a16="http://schemas.microsoft.com/office/drawing/2014/main" id="{5245314B-07FA-4D49-9EBC-103B796BF5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04592" y="1126692"/>
            <a:ext cx="5834062" cy="3661907"/>
          </a:xfrm>
          <a:prstGeom prst="rect">
            <a:avLst/>
          </a:prstGeom>
        </p:spPr>
      </p:pic>
      <p:pic>
        <p:nvPicPr>
          <p:cNvPr id="5" name="Picture 4">
            <a:extLst>
              <a:ext uri="{FF2B5EF4-FFF2-40B4-BE49-F238E27FC236}">
                <a16:creationId xmlns:a16="http://schemas.microsoft.com/office/drawing/2014/main" id="{394F5550-4A9C-44C4-B52B-3B32621C4B4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5160704" flipH="1" flipV="1">
            <a:off x="4336561" y="1653699"/>
            <a:ext cx="208227" cy="250095"/>
          </a:xfrm>
          <a:prstGeom prst="rect">
            <a:avLst/>
          </a:prstGeom>
        </p:spPr>
      </p:pic>
      <p:pic>
        <p:nvPicPr>
          <p:cNvPr id="7" name="Picture 6">
            <a:extLst>
              <a:ext uri="{FF2B5EF4-FFF2-40B4-BE49-F238E27FC236}">
                <a16:creationId xmlns:a16="http://schemas.microsoft.com/office/drawing/2014/main" id="{361AB652-3BCE-4EC6-91C5-DE3993D736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5063251" y="3003812"/>
            <a:ext cx="77867" cy="93524"/>
          </a:xfrm>
          <a:prstGeom prst="rect">
            <a:avLst/>
          </a:prstGeom>
        </p:spPr>
      </p:pic>
      <p:pic>
        <p:nvPicPr>
          <p:cNvPr id="8" name="Picture 7">
            <a:extLst>
              <a:ext uri="{FF2B5EF4-FFF2-40B4-BE49-F238E27FC236}">
                <a16:creationId xmlns:a16="http://schemas.microsoft.com/office/drawing/2014/main" id="{C10DF4BB-EEFA-49A1-BCDD-45EE08FAD7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1646157" y="3082392"/>
            <a:ext cx="77867" cy="93524"/>
          </a:xfrm>
          <a:prstGeom prst="rect">
            <a:avLst/>
          </a:prstGeom>
        </p:spPr>
      </p:pic>
      <p:pic>
        <p:nvPicPr>
          <p:cNvPr id="9" name="Picture 8">
            <a:extLst>
              <a:ext uri="{FF2B5EF4-FFF2-40B4-BE49-F238E27FC236}">
                <a16:creationId xmlns:a16="http://schemas.microsoft.com/office/drawing/2014/main" id="{40C44682-311B-4761-9817-2A481E8D77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flipH="1">
            <a:off x="2988002" y="2872625"/>
            <a:ext cx="390395" cy="468893"/>
          </a:xfrm>
          <a:prstGeom prst="rect">
            <a:avLst/>
          </a:prstGeom>
        </p:spPr>
      </p:pic>
      <p:pic>
        <p:nvPicPr>
          <p:cNvPr id="11" name="Picture 10">
            <a:extLst>
              <a:ext uri="{FF2B5EF4-FFF2-40B4-BE49-F238E27FC236}">
                <a16:creationId xmlns:a16="http://schemas.microsoft.com/office/drawing/2014/main" id="{E566BF3E-C8F5-42AF-8EF1-35E9A39DE2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5047640" y="4297972"/>
            <a:ext cx="75572" cy="90767"/>
          </a:xfrm>
          <a:prstGeom prst="rect">
            <a:avLst/>
          </a:prstGeom>
        </p:spPr>
      </p:pic>
      <p:pic>
        <p:nvPicPr>
          <p:cNvPr id="12" name="Picture 11">
            <a:extLst>
              <a:ext uri="{FF2B5EF4-FFF2-40B4-BE49-F238E27FC236}">
                <a16:creationId xmlns:a16="http://schemas.microsoft.com/office/drawing/2014/main" id="{F3C14007-E3F9-49A5-8D50-AE606B5647E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5494877" y="3957073"/>
            <a:ext cx="77867" cy="93524"/>
          </a:xfrm>
          <a:prstGeom prst="rect">
            <a:avLst/>
          </a:prstGeom>
        </p:spPr>
      </p:pic>
      <p:pic>
        <p:nvPicPr>
          <p:cNvPr id="13" name="Picture 12">
            <a:extLst>
              <a:ext uri="{FF2B5EF4-FFF2-40B4-BE49-F238E27FC236}">
                <a16:creationId xmlns:a16="http://schemas.microsoft.com/office/drawing/2014/main" id="{B886591B-7384-4ED7-998B-DFCEFB0C7D2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6290898" y="4282360"/>
            <a:ext cx="113508" cy="136331"/>
          </a:xfrm>
          <a:prstGeom prst="rect">
            <a:avLst/>
          </a:prstGeom>
        </p:spPr>
      </p:pic>
      <p:pic>
        <p:nvPicPr>
          <p:cNvPr id="15" name="Picture 14">
            <a:extLst>
              <a:ext uri="{FF2B5EF4-FFF2-40B4-BE49-F238E27FC236}">
                <a16:creationId xmlns:a16="http://schemas.microsoft.com/office/drawing/2014/main" id="{7E697842-5C13-4ECB-8DAD-AB7DE08E915C}"/>
              </a:ext>
            </a:extLst>
          </p:cNvPr>
          <p:cNvPicPr>
            <a:picLocks noChangeAspect="1"/>
          </p:cNvPicPr>
          <p:nvPr/>
        </p:nvPicPr>
        <p:blipFill>
          <a:blip r:embed="rId6"/>
          <a:stretch>
            <a:fillRect/>
          </a:stretch>
        </p:blipFill>
        <p:spPr>
          <a:xfrm>
            <a:off x="1548915" y="2471550"/>
            <a:ext cx="1060935" cy="1012919"/>
          </a:xfrm>
          <a:prstGeom prst="rect">
            <a:avLst/>
          </a:prstGeom>
        </p:spPr>
      </p:pic>
      <p:graphicFrame>
        <p:nvGraphicFramePr>
          <p:cNvPr id="16" name="Object 15">
            <a:extLst>
              <a:ext uri="{FF2B5EF4-FFF2-40B4-BE49-F238E27FC236}">
                <a16:creationId xmlns:a16="http://schemas.microsoft.com/office/drawing/2014/main" id="{1A085D09-A92C-4277-8088-7ECE874A7FE9}"/>
              </a:ext>
            </a:extLst>
          </p:cNvPr>
          <p:cNvGraphicFramePr>
            <a:graphicFrameLocks noChangeAspect="1"/>
          </p:cNvGraphicFramePr>
          <p:nvPr/>
        </p:nvGraphicFramePr>
        <p:xfrm>
          <a:off x="5000626" y="3588210"/>
          <a:ext cx="1035586" cy="1031930"/>
        </p:xfrm>
        <a:graphic>
          <a:graphicData uri="http://schemas.openxmlformats.org/presentationml/2006/ole">
            <mc:AlternateContent xmlns:mc="http://schemas.openxmlformats.org/markup-compatibility/2006">
              <mc:Choice xmlns:v="urn:schemas-microsoft-com:vml" Requires="v">
                <p:oleObj spid="_x0000_s4098" r:id="rId7" imgW="1561680" imgH="1638000" progId="">
                  <p:embed/>
                </p:oleObj>
              </mc:Choice>
              <mc:Fallback>
                <p:oleObj r:id="rId7" imgW="1561680" imgH="1638000" progId="">
                  <p:embed/>
                  <p:pic>
                    <p:nvPicPr>
                      <p:cNvPr id="16" name="Object 15">
                        <a:extLst>
                          <a:ext uri="{FF2B5EF4-FFF2-40B4-BE49-F238E27FC236}">
                            <a16:creationId xmlns:a16="http://schemas.microsoft.com/office/drawing/2014/main" id="{1A085D09-A92C-4277-8088-7ECE874A7FE9}"/>
                          </a:ext>
                        </a:extLst>
                      </p:cNvPr>
                      <p:cNvPicPr/>
                      <p:nvPr/>
                    </p:nvPicPr>
                    <p:blipFill>
                      <a:blip r:embed="rId8"/>
                      <a:stretch>
                        <a:fillRect/>
                      </a:stretch>
                    </p:blipFill>
                    <p:spPr>
                      <a:xfrm>
                        <a:off x="5000626" y="3588210"/>
                        <a:ext cx="1035586" cy="1031930"/>
                      </a:xfrm>
                      <a:prstGeom prst="rect">
                        <a:avLst/>
                      </a:prstGeom>
                    </p:spPr>
                  </p:pic>
                </p:oleObj>
              </mc:Fallback>
            </mc:AlternateContent>
          </a:graphicData>
        </a:graphic>
      </p:graphicFrame>
      <p:sp>
        <p:nvSpPr>
          <p:cNvPr id="17" name="Multiplication Sign 16">
            <a:extLst>
              <a:ext uri="{FF2B5EF4-FFF2-40B4-BE49-F238E27FC236}">
                <a16:creationId xmlns:a16="http://schemas.microsoft.com/office/drawing/2014/main" id="{620AD0D4-789F-455E-AEEF-0F08701FC116}"/>
              </a:ext>
            </a:extLst>
          </p:cNvPr>
          <p:cNvSpPr/>
          <p:nvPr/>
        </p:nvSpPr>
        <p:spPr>
          <a:xfrm>
            <a:off x="3516736" y="3287616"/>
            <a:ext cx="1710142" cy="1686839"/>
          </a:xfrm>
          <a:prstGeom prst="mathMultiply">
            <a:avLst>
              <a:gd name="adj1" fmla="val 27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C2A49E4-D4AB-45D0-905F-54A2BC5D9F2E}"/>
              </a:ext>
            </a:extLst>
          </p:cNvPr>
          <p:cNvSpPr txBox="1"/>
          <p:nvPr/>
        </p:nvSpPr>
        <p:spPr>
          <a:xfrm>
            <a:off x="1504592" y="4813705"/>
            <a:ext cx="5533440" cy="577081"/>
          </a:xfrm>
          <a:prstGeom prst="rect">
            <a:avLst/>
          </a:prstGeom>
          <a:solidFill>
            <a:schemeClr val="accent3"/>
          </a:solidFill>
        </p:spPr>
        <p:txBody>
          <a:bodyPr wrap="square" lIns="91440" tIns="45720" rIns="91440" bIns="45720" rtlCol="0" anchor="t">
            <a:spAutoFit/>
          </a:bodyPr>
          <a:lstStyle/>
          <a:p>
            <a:r>
              <a:rPr lang="en-GB" sz="1050" b="1">
                <a:solidFill>
                  <a:schemeClr val="bg1"/>
                </a:solidFill>
                <a:latin typeface="Arial"/>
                <a:cs typeface="Arial"/>
              </a:rPr>
              <a:t>At this time please do not put your face next to theirs to check for breathing, instead only look carefully for the chest rising and falling. </a:t>
            </a:r>
            <a:endParaRPr lang="en-GB" sz="1058" b="1">
              <a:solidFill>
                <a:schemeClr val="bg1"/>
              </a:solidFill>
              <a:latin typeface="Arial" panose="020B0604020202020204" pitchFamily="34" charset="0"/>
              <a:cs typeface="Arial" panose="020B0604020202020204" pitchFamily="34" charset="0"/>
            </a:endParaRPr>
          </a:p>
          <a:p>
            <a:r>
              <a:rPr lang="en-GB" sz="1050" b="1">
                <a:solidFill>
                  <a:schemeClr val="bg1"/>
                </a:solidFill>
                <a:latin typeface="Arial"/>
                <a:cs typeface="Arial"/>
              </a:rPr>
              <a:t>When giving CPR place a cloth over the face of the casualty </a:t>
            </a:r>
            <a:endParaRPr lang="en-GB" sz="105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8272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7D7E39-6DB4-4CFC-AE55-C15706B501E8}"/>
              </a:ext>
            </a:extLst>
          </p:cNvPr>
          <p:cNvSpPr>
            <a:spLocks noGrp="1"/>
          </p:cNvSpPr>
          <p:nvPr>
            <p:ph idx="15"/>
          </p:nvPr>
        </p:nvSpPr>
        <p:spPr>
          <a:xfrm>
            <a:off x="491629" y="478795"/>
            <a:ext cx="1625929" cy="551146"/>
          </a:xfrm>
        </p:spPr>
        <p:txBody>
          <a:bodyPr/>
          <a:lstStyle/>
          <a:p>
            <a:r>
              <a:rPr lang="en-GB"/>
              <a:t>Recap</a:t>
            </a:r>
          </a:p>
        </p:txBody>
      </p:sp>
      <p:sp>
        <p:nvSpPr>
          <p:cNvPr id="4" name="Text Placeholder 3">
            <a:extLst>
              <a:ext uri="{FF2B5EF4-FFF2-40B4-BE49-F238E27FC236}">
                <a16:creationId xmlns:a16="http://schemas.microsoft.com/office/drawing/2014/main" id="{0105E59B-33EE-4936-92C7-7AFD9A0CFC27}"/>
              </a:ext>
            </a:extLst>
          </p:cNvPr>
          <p:cNvSpPr>
            <a:spLocks noGrp="1"/>
          </p:cNvSpPr>
          <p:nvPr>
            <p:ph type="body" sz="quarter" idx="10"/>
          </p:nvPr>
        </p:nvSpPr>
        <p:spPr/>
        <p:txBody>
          <a:bodyPr/>
          <a:lstStyle/>
          <a:p>
            <a:endParaRPr lang="en-GB"/>
          </a:p>
        </p:txBody>
      </p:sp>
      <p:sp>
        <p:nvSpPr>
          <p:cNvPr id="5" name="TextBox 4">
            <a:extLst>
              <a:ext uri="{FF2B5EF4-FFF2-40B4-BE49-F238E27FC236}">
                <a16:creationId xmlns:a16="http://schemas.microsoft.com/office/drawing/2014/main" id="{9B1F8749-D1A2-47AA-BC34-5367E5BCDEE5}"/>
              </a:ext>
            </a:extLst>
          </p:cNvPr>
          <p:cNvSpPr txBox="1"/>
          <p:nvPr/>
        </p:nvSpPr>
        <p:spPr>
          <a:xfrm>
            <a:off x="3665621" y="1029941"/>
            <a:ext cx="2205789" cy="323165"/>
          </a:xfrm>
          <a:prstGeom prst="rect">
            <a:avLst/>
          </a:prstGeom>
          <a:noFill/>
        </p:spPr>
        <p:txBody>
          <a:bodyPr wrap="square" rtlCol="0">
            <a:spAutoFit/>
          </a:bodyPr>
          <a:lstStyle/>
          <a:p>
            <a:r>
              <a:rPr lang="en-GB" b="1"/>
              <a:t>Primary Survey</a:t>
            </a:r>
          </a:p>
        </p:txBody>
      </p:sp>
      <p:pic>
        <p:nvPicPr>
          <p:cNvPr id="7" name="Picture 6">
            <a:extLst>
              <a:ext uri="{FF2B5EF4-FFF2-40B4-BE49-F238E27FC236}">
                <a16:creationId xmlns:a16="http://schemas.microsoft.com/office/drawing/2014/main" id="{D83C6D3C-60C5-4ABB-BD15-DC2DA2FAAE60}"/>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2262901" flipH="1">
            <a:off x="3682665" y="1401672"/>
            <a:ext cx="219234" cy="438467"/>
          </a:xfrm>
          <a:prstGeom prst="rect">
            <a:avLst/>
          </a:prstGeom>
        </p:spPr>
      </p:pic>
      <p:pic>
        <p:nvPicPr>
          <p:cNvPr id="8" name="Picture 7">
            <a:extLst>
              <a:ext uri="{FF2B5EF4-FFF2-40B4-BE49-F238E27FC236}">
                <a16:creationId xmlns:a16="http://schemas.microsoft.com/office/drawing/2014/main" id="{7FB67A49-4059-4A09-A451-0F55E8F913B4}"/>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2359730">
            <a:off x="3211771" y="1753362"/>
            <a:ext cx="221109" cy="438467"/>
          </a:xfrm>
          <a:prstGeom prst="rect">
            <a:avLst/>
          </a:prstGeom>
        </p:spPr>
      </p:pic>
      <p:pic>
        <p:nvPicPr>
          <p:cNvPr id="9" name="Picture 8">
            <a:extLst>
              <a:ext uri="{FF2B5EF4-FFF2-40B4-BE49-F238E27FC236}">
                <a16:creationId xmlns:a16="http://schemas.microsoft.com/office/drawing/2014/main" id="{767261C7-BD3A-46D6-A820-69AAC23EE87B}"/>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9155029" flipH="1">
            <a:off x="5385223" y="1735121"/>
            <a:ext cx="219234" cy="438467"/>
          </a:xfrm>
          <a:prstGeom prst="rect">
            <a:avLst/>
          </a:prstGeom>
        </p:spPr>
      </p:pic>
      <p:pic>
        <p:nvPicPr>
          <p:cNvPr id="10" name="Picture 9">
            <a:extLst>
              <a:ext uri="{FF2B5EF4-FFF2-40B4-BE49-F238E27FC236}">
                <a16:creationId xmlns:a16="http://schemas.microsoft.com/office/drawing/2014/main" id="{B6DD3B26-ACF9-40CB-B612-36C63FB8D4D1}"/>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9539701">
            <a:off x="4902985" y="1404872"/>
            <a:ext cx="221109" cy="438467"/>
          </a:xfrm>
          <a:prstGeom prst="rect">
            <a:avLst/>
          </a:prstGeom>
        </p:spPr>
      </p:pic>
      <p:sp>
        <p:nvSpPr>
          <p:cNvPr id="14" name="Rectangle 13">
            <a:extLst>
              <a:ext uri="{FF2B5EF4-FFF2-40B4-BE49-F238E27FC236}">
                <a16:creationId xmlns:a16="http://schemas.microsoft.com/office/drawing/2014/main" id="{BB069971-CCBD-42E4-8AC2-BFB2CD97615E}"/>
              </a:ext>
              <a:ext uri="{C183D7F6-B498-43B3-948B-1728B52AA6E4}">
                <adec:decorative xmlns:adec="http://schemas.microsoft.com/office/drawing/2017/decorative" val="1"/>
              </a:ext>
            </a:extLst>
          </p:cNvPr>
          <p:cNvSpPr/>
          <p:nvPr/>
        </p:nvSpPr>
        <p:spPr>
          <a:xfrm>
            <a:off x="491629" y="2331755"/>
            <a:ext cx="3997919" cy="228271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54D81E8-9430-4A44-B842-931583F06B5B}"/>
              </a:ext>
              <a:ext uri="{C183D7F6-B498-43B3-948B-1728B52AA6E4}">
                <adec:decorative xmlns:adec="http://schemas.microsoft.com/office/drawing/2017/decorative" val="1"/>
              </a:ext>
            </a:extLst>
          </p:cNvPr>
          <p:cNvSpPr/>
          <p:nvPr/>
        </p:nvSpPr>
        <p:spPr>
          <a:xfrm>
            <a:off x="4654454" y="2345427"/>
            <a:ext cx="3997919" cy="228271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B3E8779-F31C-4417-A9F0-A9974B3EE693}"/>
              </a:ext>
            </a:extLst>
          </p:cNvPr>
          <p:cNvSpPr txBox="1"/>
          <p:nvPr/>
        </p:nvSpPr>
        <p:spPr>
          <a:xfrm>
            <a:off x="491627" y="2336746"/>
            <a:ext cx="3997919" cy="323165"/>
          </a:xfrm>
          <a:prstGeom prst="rect">
            <a:avLst/>
          </a:prstGeom>
          <a:noFill/>
        </p:spPr>
        <p:txBody>
          <a:bodyPr wrap="square" rtlCol="0">
            <a:spAutoFit/>
          </a:bodyPr>
          <a:lstStyle/>
          <a:p>
            <a:pPr algn="ctr"/>
            <a:r>
              <a:rPr lang="en-GB" b="1"/>
              <a:t>Breathing normally</a:t>
            </a:r>
          </a:p>
        </p:txBody>
      </p:sp>
      <p:pic>
        <p:nvPicPr>
          <p:cNvPr id="18" name="Picture 17">
            <a:extLst>
              <a:ext uri="{FF2B5EF4-FFF2-40B4-BE49-F238E27FC236}">
                <a16:creationId xmlns:a16="http://schemas.microsoft.com/office/drawing/2014/main" id="{3DABDF6A-6CDA-47D9-8122-FBD450B96B39}"/>
              </a:ext>
              <a:ext uri="{C183D7F6-B498-43B3-948B-1728B52AA6E4}">
                <adec:decorative xmlns:adec="http://schemas.microsoft.com/office/drawing/2017/decorative" val="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1332362">
            <a:off x="2398084" y="2681830"/>
            <a:ext cx="319796" cy="458672"/>
          </a:xfrm>
          <a:prstGeom prst="rect">
            <a:avLst/>
          </a:prstGeom>
        </p:spPr>
      </p:pic>
      <p:sp>
        <p:nvSpPr>
          <p:cNvPr id="19" name="TextBox 18">
            <a:extLst>
              <a:ext uri="{FF2B5EF4-FFF2-40B4-BE49-F238E27FC236}">
                <a16:creationId xmlns:a16="http://schemas.microsoft.com/office/drawing/2014/main" id="{1CEB759C-E4AC-46E3-9856-43186F6DF8AD}"/>
              </a:ext>
            </a:extLst>
          </p:cNvPr>
          <p:cNvSpPr txBox="1"/>
          <p:nvPr/>
        </p:nvSpPr>
        <p:spPr>
          <a:xfrm>
            <a:off x="491625" y="3196755"/>
            <a:ext cx="3997918" cy="323165"/>
          </a:xfrm>
          <a:prstGeom prst="rect">
            <a:avLst/>
          </a:prstGeom>
          <a:noFill/>
        </p:spPr>
        <p:txBody>
          <a:bodyPr wrap="square" rtlCol="0">
            <a:spAutoFit/>
          </a:bodyPr>
          <a:lstStyle/>
          <a:p>
            <a:pPr algn="ctr"/>
            <a:r>
              <a:rPr lang="en-GB" b="1"/>
              <a:t>Recovery position</a:t>
            </a:r>
          </a:p>
        </p:txBody>
      </p:sp>
      <p:pic>
        <p:nvPicPr>
          <p:cNvPr id="20" name="Picture 19">
            <a:extLst>
              <a:ext uri="{FF2B5EF4-FFF2-40B4-BE49-F238E27FC236}">
                <a16:creationId xmlns:a16="http://schemas.microsoft.com/office/drawing/2014/main" id="{C2C9B906-FBF6-4376-8930-7113D2D5FD96}"/>
              </a:ext>
              <a:ext uri="{C183D7F6-B498-43B3-948B-1728B52AA6E4}">
                <adec:decorative xmlns:adec="http://schemas.microsoft.com/office/drawing/2017/decorative" val="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1332362">
            <a:off x="2344153" y="3548928"/>
            <a:ext cx="319796" cy="458672"/>
          </a:xfrm>
          <a:prstGeom prst="rect">
            <a:avLst/>
          </a:prstGeom>
        </p:spPr>
      </p:pic>
      <p:sp>
        <p:nvSpPr>
          <p:cNvPr id="21" name="TextBox 20">
            <a:extLst>
              <a:ext uri="{FF2B5EF4-FFF2-40B4-BE49-F238E27FC236}">
                <a16:creationId xmlns:a16="http://schemas.microsoft.com/office/drawing/2014/main" id="{9C857EC2-7EA4-4A93-AA4C-617F390ADD62}"/>
              </a:ext>
            </a:extLst>
          </p:cNvPr>
          <p:cNvSpPr txBox="1"/>
          <p:nvPr/>
        </p:nvSpPr>
        <p:spPr>
          <a:xfrm>
            <a:off x="475828" y="4056217"/>
            <a:ext cx="3997918" cy="553998"/>
          </a:xfrm>
          <a:prstGeom prst="rect">
            <a:avLst/>
          </a:prstGeom>
          <a:noFill/>
        </p:spPr>
        <p:txBody>
          <a:bodyPr wrap="square" rtlCol="0">
            <a:spAutoFit/>
          </a:bodyPr>
          <a:lstStyle/>
          <a:p>
            <a:pPr algn="ctr"/>
            <a:r>
              <a:rPr lang="en-GB" b="1"/>
              <a:t>Make sure help is coming and give the casualty care</a:t>
            </a:r>
          </a:p>
        </p:txBody>
      </p:sp>
      <p:sp>
        <p:nvSpPr>
          <p:cNvPr id="22" name="TextBox 21">
            <a:extLst>
              <a:ext uri="{FF2B5EF4-FFF2-40B4-BE49-F238E27FC236}">
                <a16:creationId xmlns:a16="http://schemas.microsoft.com/office/drawing/2014/main" id="{E984EE59-E0C6-4324-AD2B-FB87120E4F99}"/>
              </a:ext>
            </a:extLst>
          </p:cNvPr>
          <p:cNvSpPr txBox="1"/>
          <p:nvPr/>
        </p:nvSpPr>
        <p:spPr>
          <a:xfrm>
            <a:off x="4654455" y="2329496"/>
            <a:ext cx="3997916" cy="323165"/>
          </a:xfrm>
          <a:prstGeom prst="rect">
            <a:avLst/>
          </a:prstGeom>
          <a:noFill/>
        </p:spPr>
        <p:txBody>
          <a:bodyPr wrap="square" rtlCol="0">
            <a:spAutoFit/>
          </a:bodyPr>
          <a:lstStyle/>
          <a:p>
            <a:pPr algn="ctr"/>
            <a:r>
              <a:rPr lang="en-GB" b="1"/>
              <a:t>Not breathing normally</a:t>
            </a:r>
          </a:p>
        </p:txBody>
      </p:sp>
      <p:pic>
        <p:nvPicPr>
          <p:cNvPr id="23" name="Picture 22">
            <a:extLst>
              <a:ext uri="{FF2B5EF4-FFF2-40B4-BE49-F238E27FC236}">
                <a16:creationId xmlns:a16="http://schemas.microsoft.com/office/drawing/2014/main" id="{43A4EF51-74F8-4CC7-9133-C8372B7D8C5E}"/>
              </a:ext>
              <a:ext uri="{C183D7F6-B498-43B3-948B-1728B52AA6E4}">
                <adec:decorative xmlns:adec="http://schemas.microsoft.com/office/drawing/2017/decorative" val="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267638" flipH="1">
            <a:off x="6493514" y="2681597"/>
            <a:ext cx="319796" cy="458672"/>
          </a:xfrm>
          <a:prstGeom prst="rect">
            <a:avLst/>
          </a:prstGeom>
        </p:spPr>
      </p:pic>
      <p:sp>
        <p:nvSpPr>
          <p:cNvPr id="24" name="TextBox 23">
            <a:extLst>
              <a:ext uri="{FF2B5EF4-FFF2-40B4-BE49-F238E27FC236}">
                <a16:creationId xmlns:a16="http://schemas.microsoft.com/office/drawing/2014/main" id="{3859E22B-2961-483E-91FE-B400301D7A8F}"/>
              </a:ext>
            </a:extLst>
          </p:cNvPr>
          <p:cNvSpPr txBox="1"/>
          <p:nvPr/>
        </p:nvSpPr>
        <p:spPr>
          <a:xfrm>
            <a:off x="4654453" y="3194505"/>
            <a:ext cx="3997915" cy="553998"/>
          </a:xfrm>
          <a:prstGeom prst="rect">
            <a:avLst/>
          </a:prstGeom>
          <a:noFill/>
        </p:spPr>
        <p:txBody>
          <a:bodyPr wrap="square" rtlCol="0" anchor="t">
            <a:spAutoFit/>
          </a:bodyPr>
          <a:lstStyle/>
          <a:p>
            <a:pPr algn="ctr"/>
            <a:r>
              <a:rPr lang="en-GB" b="1"/>
              <a:t>Call for help and send a bystander for an AED if available </a:t>
            </a:r>
          </a:p>
        </p:txBody>
      </p:sp>
      <p:pic>
        <p:nvPicPr>
          <p:cNvPr id="25" name="Picture 24">
            <a:extLst>
              <a:ext uri="{FF2B5EF4-FFF2-40B4-BE49-F238E27FC236}">
                <a16:creationId xmlns:a16="http://schemas.microsoft.com/office/drawing/2014/main" id="{A7B284A4-C7B1-42F6-8713-940BD0FD88A2}"/>
              </a:ext>
              <a:ext uri="{C183D7F6-B498-43B3-948B-1728B52AA6E4}">
                <adec:decorative xmlns:adec="http://schemas.microsoft.com/office/drawing/2017/decorative" val="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267638" flipH="1">
            <a:off x="6525525" y="3683298"/>
            <a:ext cx="319796" cy="458672"/>
          </a:xfrm>
          <a:prstGeom prst="rect">
            <a:avLst/>
          </a:prstGeom>
        </p:spPr>
      </p:pic>
      <p:sp>
        <p:nvSpPr>
          <p:cNvPr id="26" name="TextBox 25">
            <a:extLst>
              <a:ext uri="{FF2B5EF4-FFF2-40B4-BE49-F238E27FC236}">
                <a16:creationId xmlns:a16="http://schemas.microsoft.com/office/drawing/2014/main" id="{7AB41308-D450-4BD0-9868-FF79453E64A0}"/>
              </a:ext>
            </a:extLst>
          </p:cNvPr>
          <p:cNvSpPr txBox="1"/>
          <p:nvPr/>
        </p:nvSpPr>
        <p:spPr>
          <a:xfrm>
            <a:off x="4686778" y="4111722"/>
            <a:ext cx="3997915" cy="323165"/>
          </a:xfrm>
          <a:prstGeom prst="rect">
            <a:avLst/>
          </a:prstGeom>
          <a:noFill/>
        </p:spPr>
        <p:txBody>
          <a:bodyPr wrap="square" rtlCol="0" anchor="t">
            <a:spAutoFit/>
          </a:bodyPr>
          <a:lstStyle/>
          <a:p>
            <a:pPr algn="ctr"/>
            <a:r>
              <a:rPr lang="en-GB" b="1"/>
              <a:t>CPR </a:t>
            </a:r>
            <a:endParaRPr lang="en-US">
              <a:cs typeface="Arial"/>
            </a:endParaRPr>
          </a:p>
        </p:txBody>
      </p:sp>
    </p:spTree>
    <p:extLst>
      <p:ext uri="{BB962C8B-B14F-4D97-AF65-F5344CB8AC3E}">
        <p14:creationId xmlns:p14="http://schemas.microsoft.com/office/powerpoint/2010/main" val="3117700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49875E-DD51-4398-A2D7-53B2E5F08A4B}"/>
              </a:ext>
            </a:extLst>
          </p:cNvPr>
          <p:cNvSpPr>
            <a:spLocks noGrp="1"/>
          </p:cNvSpPr>
          <p:nvPr>
            <p:ph idx="15"/>
          </p:nvPr>
        </p:nvSpPr>
        <p:spPr>
          <a:xfrm>
            <a:off x="491630" y="478795"/>
            <a:ext cx="2957424" cy="551146"/>
          </a:xfrm>
        </p:spPr>
        <p:txBody>
          <a:bodyPr/>
          <a:lstStyle/>
          <a:p>
            <a:r>
              <a:rPr lang="en-GB"/>
              <a:t>Roll the dice</a:t>
            </a:r>
          </a:p>
        </p:txBody>
      </p:sp>
      <p:sp>
        <p:nvSpPr>
          <p:cNvPr id="4" name="Text Placeholder 3">
            <a:extLst>
              <a:ext uri="{FF2B5EF4-FFF2-40B4-BE49-F238E27FC236}">
                <a16:creationId xmlns:a16="http://schemas.microsoft.com/office/drawing/2014/main" id="{0EF5E2C0-4ABD-4164-850E-164531A8F2D4}"/>
              </a:ext>
            </a:extLst>
          </p:cNvPr>
          <p:cNvSpPr>
            <a:spLocks noGrp="1"/>
          </p:cNvSpPr>
          <p:nvPr>
            <p:ph type="body" sz="quarter" idx="10"/>
          </p:nvPr>
        </p:nvSpPr>
        <p:spPr/>
        <p:txBody>
          <a:bodyPr/>
          <a:lstStyle/>
          <a:p>
            <a:endParaRPr lang="en-GB"/>
          </a:p>
        </p:txBody>
      </p:sp>
      <p:sp>
        <p:nvSpPr>
          <p:cNvPr id="7" name="TextBox 6">
            <a:extLst>
              <a:ext uri="{FF2B5EF4-FFF2-40B4-BE49-F238E27FC236}">
                <a16:creationId xmlns:a16="http://schemas.microsoft.com/office/drawing/2014/main" id="{180C8B58-1162-4A6E-968E-30CB3521DE79}"/>
              </a:ext>
            </a:extLst>
          </p:cNvPr>
          <p:cNvSpPr txBox="1"/>
          <p:nvPr/>
        </p:nvSpPr>
        <p:spPr>
          <a:xfrm>
            <a:off x="491630" y="1261987"/>
            <a:ext cx="6999795" cy="3970318"/>
          </a:xfrm>
          <a:prstGeom prst="rect">
            <a:avLst/>
          </a:prstGeom>
          <a:noFill/>
        </p:spPr>
        <p:txBody>
          <a:bodyPr wrap="square" rtlCol="0" anchor="t">
            <a:spAutoFit/>
          </a:bodyPr>
          <a:lstStyle/>
          <a:p>
            <a:pPr marL="342900" indent="-342900">
              <a:buClr>
                <a:srgbClr val="008453"/>
              </a:buClr>
              <a:buFont typeface="+mj-lt"/>
              <a:buAutoNum type="arabicPeriod"/>
            </a:pPr>
            <a:r>
              <a:rPr lang="en-GB" sz="1800" b="1"/>
              <a:t>Identify something you have learnt from this session.</a:t>
            </a:r>
          </a:p>
          <a:p>
            <a:pPr marL="342900" indent="-342900">
              <a:buClr>
                <a:srgbClr val="008453"/>
              </a:buClr>
              <a:buFont typeface="+mj-lt"/>
              <a:buAutoNum type="arabicPeriod"/>
            </a:pPr>
            <a:endParaRPr lang="en-GB" sz="1800" b="1"/>
          </a:p>
          <a:p>
            <a:pPr marL="342900" indent="-342900">
              <a:buClr>
                <a:srgbClr val="008453"/>
              </a:buClr>
              <a:buFont typeface="+mj-lt"/>
              <a:buAutoNum type="arabicPeriod"/>
            </a:pPr>
            <a:r>
              <a:rPr lang="en-GB" sz="1800" b="1"/>
              <a:t>State why the primary survey is important and describe each part of it.</a:t>
            </a:r>
            <a:endParaRPr lang="en-GB" sz="1800" b="1">
              <a:cs typeface="Arial"/>
            </a:endParaRPr>
          </a:p>
          <a:p>
            <a:pPr marL="342900" indent="-342900">
              <a:buClr>
                <a:srgbClr val="008453"/>
              </a:buClr>
              <a:buFont typeface="+mj-lt"/>
              <a:buAutoNum type="arabicPeriod"/>
            </a:pPr>
            <a:endParaRPr lang="en-GB" sz="1800" b="1"/>
          </a:p>
          <a:p>
            <a:pPr marL="342900" indent="-342900">
              <a:buClr>
                <a:srgbClr val="008453"/>
              </a:buClr>
              <a:buFont typeface="+mj-lt"/>
              <a:buAutoNum type="arabicPeriod"/>
            </a:pPr>
            <a:r>
              <a:rPr lang="en-GB" sz="1800" b="1"/>
              <a:t>Explain the chain of survival.</a:t>
            </a:r>
            <a:endParaRPr lang="en-GB" sz="1800" b="1">
              <a:cs typeface="Arial"/>
            </a:endParaRPr>
          </a:p>
          <a:p>
            <a:pPr marL="342900" indent="-342900">
              <a:buClr>
                <a:srgbClr val="008453"/>
              </a:buClr>
              <a:buFont typeface="+mj-lt"/>
              <a:buAutoNum type="arabicPeriod"/>
            </a:pPr>
            <a:endParaRPr lang="en-GB" sz="1800" b="1"/>
          </a:p>
          <a:p>
            <a:pPr marL="342900" indent="-342900">
              <a:buClr>
                <a:srgbClr val="008453"/>
              </a:buClr>
              <a:buFont typeface="+mj-lt"/>
              <a:buAutoNum type="arabicPeriod"/>
            </a:pPr>
            <a:r>
              <a:rPr lang="en-GB" sz="1800" b="1"/>
              <a:t>What is the first thing somebody should do if they found an unresponsive casualty and why?</a:t>
            </a:r>
            <a:endParaRPr lang="en-GB" sz="1800" b="1">
              <a:cs typeface="Arial"/>
            </a:endParaRPr>
          </a:p>
          <a:p>
            <a:pPr marL="342900" indent="-342900">
              <a:buClr>
                <a:srgbClr val="008453"/>
              </a:buClr>
              <a:buFont typeface="+mj-lt"/>
              <a:buAutoNum type="arabicPeriod"/>
            </a:pPr>
            <a:endParaRPr lang="en-GB" sz="1800" b="1"/>
          </a:p>
          <a:p>
            <a:pPr marL="342900" indent="-342900">
              <a:buClr>
                <a:srgbClr val="008453"/>
              </a:buClr>
              <a:buFont typeface="+mj-lt"/>
              <a:buAutoNum type="arabicPeriod"/>
            </a:pPr>
            <a:r>
              <a:rPr lang="en-GB" sz="1800" b="1"/>
              <a:t>What could somebody do with a casualty who was unresponsive and breathing normally? </a:t>
            </a:r>
            <a:endParaRPr lang="en-GB" sz="1800" b="1">
              <a:cs typeface="Arial"/>
            </a:endParaRPr>
          </a:p>
          <a:p>
            <a:pPr marL="342900" indent="-342900">
              <a:buClr>
                <a:srgbClr val="008453"/>
              </a:buClr>
              <a:buFont typeface="+mj-lt"/>
              <a:buAutoNum type="arabicPeriod"/>
            </a:pPr>
            <a:endParaRPr lang="en-GB" sz="1800" b="1"/>
          </a:p>
          <a:p>
            <a:pPr marL="342900" indent="-342900">
              <a:buClr>
                <a:srgbClr val="008453"/>
              </a:buClr>
              <a:buFont typeface="+mj-lt"/>
              <a:buAutoNum type="arabicPeriod"/>
            </a:pPr>
            <a:r>
              <a:rPr lang="en-GB" sz="1800" b="1"/>
              <a:t>How would somebody know if a casualty required CPR?</a:t>
            </a:r>
            <a:endParaRPr lang="en-GB" sz="1800" b="1">
              <a:cs typeface="Arial"/>
            </a:endParaRPr>
          </a:p>
        </p:txBody>
      </p:sp>
      <p:pic>
        <p:nvPicPr>
          <p:cNvPr id="6" name="Content Placeholder 5">
            <a:extLst>
              <a:ext uri="{FF2B5EF4-FFF2-40B4-BE49-F238E27FC236}">
                <a16:creationId xmlns:a16="http://schemas.microsoft.com/office/drawing/2014/main" id="{1145726D-FEAD-4C7E-A0EE-AC11C86C6A47}"/>
              </a:ext>
              <a:ext uri="{C183D7F6-B498-43B3-948B-1728B52AA6E4}">
                <adec:decorative xmlns:adec="http://schemas.microsoft.com/office/drawing/2017/decorative" val="1"/>
              </a:ext>
            </a:extLst>
          </p:cNvPr>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rot="819457">
            <a:off x="6972388" y="1025388"/>
            <a:ext cx="1442393" cy="991298"/>
          </a:xfrm>
        </p:spPr>
      </p:pic>
    </p:spTree>
    <p:extLst>
      <p:ext uri="{BB962C8B-B14F-4D97-AF65-F5344CB8AC3E}">
        <p14:creationId xmlns:p14="http://schemas.microsoft.com/office/powerpoint/2010/main" val="415522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988C155-018A-471A-B1B7-FF4FC050FCDE}"/>
              </a:ext>
            </a:extLst>
          </p:cNvPr>
          <p:cNvPicPr>
            <a:picLocks noChangeAspect="1"/>
          </p:cNvPicPr>
          <p:nvPr/>
        </p:nvPicPr>
        <p:blipFill>
          <a:blip r:embed="rId3"/>
          <a:stretch>
            <a:fillRect/>
          </a:stretch>
        </p:blipFill>
        <p:spPr>
          <a:xfrm>
            <a:off x="3720471" y="2244952"/>
            <a:ext cx="1743594" cy="1743594"/>
          </a:xfrm>
          <a:prstGeom prst="rect">
            <a:avLst/>
          </a:prstGeom>
        </p:spPr>
      </p:pic>
      <p:sp>
        <p:nvSpPr>
          <p:cNvPr id="3" name="Content Placeholder 2">
            <a:extLst>
              <a:ext uri="{FF2B5EF4-FFF2-40B4-BE49-F238E27FC236}">
                <a16:creationId xmlns:a16="http://schemas.microsoft.com/office/drawing/2014/main" id="{9BC54436-4320-4D37-A0BF-830F1F5C4995}"/>
              </a:ext>
            </a:extLst>
          </p:cNvPr>
          <p:cNvSpPr>
            <a:spLocks noGrp="1"/>
          </p:cNvSpPr>
          <p:nvPr>
            <p:ph idx="1"/>
          </p:nvPr>
        </p:nvSpPr>
        <p:spPr>
          <a:xfrm>
            <a:off x="1433059" y="1298808"/>
            <a:ext cx="6346838" cy="472946"/>
          </a:xfrm>
        </p:spPr>
        <p:txBody>
          <a:bodyPr lIns="63833" tIns="31917" rIns="63833" bIns="31917" anchor="t">
            <a:normAutofit fontScale="92500" lnSpcReduction="20000"/>
          </a:bodyPr>
          <a:lstStyle/>
          <a:p>
            <a:pPr marL="0" indent="0" algn="ctr">
              <a:buNone/>
            </a:pPr>
            <a:r>
              <a:rPr lang="en-US" sz="1100" b="1">
                <a:solidFill>
                  <a:schemeClr val="tx1"/>
                </a:solidFill>
                <a:ea typeface="MS PGothic"/>
                <a:cs typeface="Arial"/>
              </a:rPr>
              <a:t>Pause for thought...</a:t>
            </a:r>
          </a:p>
          <a:p>
            <a:pPr marL="0" indent="0" algn="ctr">
              <a:buNone/>
            </a:pPr>
            <a:r>
              <a:rPr lang="en-US" sz="1100" b="1">
                <a:solidFill>
                  <a:schemeClr val="tx1"/>
                </a:solidFill>
                <a:latin typeface="Arial"/>
                <a:ea typeface="MS PGothic"/>
                <a:cs typeface="Arial"/>
              </a:rPr>
              <a:t>Which actions do you think are most important when caring for a casualty?</a:t>
            </a:r>
            <a:endParaRPr lang="en-US" sz="1800">
              <a:solidFill>
                <a:schemeClr val="tx1"/>
              </a:solidFill>
            </a:endParaRPr>
          </a:p>
          <a:p>
            <a:pPr marL="238760" indent="-238760"/>
            <a:endParaRPr lang="en-GB" sz="2400" b="1">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E5033B3-2916-4029-8A3D-5E50E74006D4}"/>
              </a:ext>
            </a:extLst>
          </p:cNvPr>
          <p:cNvSpPr>
            <a:spLocks noGrp="1"/>
          </p:cNvSpPr>
          <p:nvPr>
            <p:ph type="title"/>
          </p:nvPr>
        </p:nvSpPr>
        <p:spPr>
          <a:xfrm>
            <a:off x="535411" y="648065"/>
            <a:ext cx="3284291" cy="622575"/>
          </a:xfrm>
          <a:solidFill>
            <a:srgbClr val="009F4D"/>
          </a:solidFill>
        </p:spPr>
        <p:txBody>
          <a:bodyPr/>
          <a:lstStyle/>
          <a:p>
            <a:r>
              <a:rPr lang="en-US" sz="3600">
                <a:latin typeface="Arial" panose="020B0604020202020204" pitchFamily="34" charset="0"/>
                <a:cs typeface="Arial" panose="020B0604020202020204" pitchFamily="34" charset="0"/>
              </a:rPr>
              <a:t>Casualty care</a:t>
            </a:r>
            <a:endParaRPr lang="en-GB" sz="36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D650B22C-556F-489E-B9C0-2FEF63A53987}"/>
              </a:ext>
            </a:extLst>
          </p:cNvPr>
          <p:cNvGrpSpPr/>
          <p:nvPr/>
        </p:nvGrpSpPr>
        <p:grpSpPr>
          <a:xfrm>
            <a:off x="630738" y="2678197"/>
            <a:ext cx="1551847" cy="816043"/>
            <a:chOff x="630738" y="2678197"/>
            <a:chExt cx="1551847" cy="816043"/>
          </a:xfrm>
        </p:grpSpPr>
        <p:sp>
          <p:nvSpPr>
            <p:cNvPr id="31" name="Thought Bubble: Cloud 30">
              <a:extLst>
                <a:ext uri="{FF2B5EF4-FFF2-40B4-BE49-F238E27FC236}">
                  <a16:creationId xmlns:a16="http://schemas.microsoft.com/office/drawing/2014/main" id="{C2EF7674-77E8-40CC-B604-48D255B9B29B}"/>
                </a:ext>
              </a:extLst>
            </p:cNvPr>
            <p:cNvSpPr/>
            <p:nvPr/>
          </p:nvSpPr>
          <p:spPr>
            <a:xfrm flipH="1">
              <a:off x="630738" y="2678197"/>
              <a:ext cx="1551847" cy="816043"/>
            </a:xfrm>
            <a:prstGeom prst="cloudCallout">
              <a:avLst>
                <a:gd name="adj1" fmla="val -127852"/>
                <a:gd name="adj2" fmla="val 1380"/>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E8F70CD7-150B-4F84-92CD-95DFE3949195}"/>
                </a:ext>
              </a:extLst>
            </p:cNvPr>
            <p:cNvSpPr txBox="1"/>
            <p:nvPr/>
          </p:nvSpPr>
          <p:spPr>
            <a:xfrm>
              <a:off x="912618" y="2851540"/>
              <a:ext cx="988088"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Remain calm</a:t>
              </a:r>
            </a:p>
          </p:txBody>
        </p:sp>
      </p:grpSp>
      <p:grpSp>
        <p:nvGrpSpPr>
          <p:cNvPr id="14" name="Group 13">
            <a:extLst>
              <a:ext uri="{FF2B5EF4-FFF2-40B4-BE49-F238E27FC236}">
                <a16:creationId xmlns:a16="http://schemas.microsoft.com/office/drawing/2014/main" id="{EBE1FB47-9863-47B2-8064-2777F3BF1A3B}"/>
              </a:ext>
            </a:extLst>
          </p:cNvPr>
          <p:cNvGrpSpPr/>
          <p:nvPr/>
        </p:nvGrpSpPr>
        <p:grpSpPr>
          <a:xfrm>
            <a:off x="5683784" y="4106605"/>
            <a:ext cx="1551847" cy="816043"/>
            <a:chOff x="5683784" y="4106605"/>
            <a:chExt cx="1551847" cy="816043"/>
          </a:xfrm>
        </p:grpSpPr>
        <p:sp>
          <p:nvSpPr>
            <p:cNvPr id="36" name="Thought Bubble: Cloud 35">
              <a:extLst>
                <a:ext uri="{FF2B5EF4-FFF2-40B4-BE49-F238E27FC236}">
                  <a16:creationId xmlns:a16="http://schemas.microsoft.com/office/drawing/2014/main" id="{B801C17F-BDF6-48BB-9CCD-D509193E2498}"/>
                </a:ext>
              </a:extLst>
            </p:cNvPr>
            <p:cNvSpPr/>
            <p:nvPr/>
          </p:nvSpPr>
          <p:spPr>
            <a:xfrm flipH="1">
              <a:off x="5683784" y="4106605"/>
              <a:ext cx="1551847" cy="816043"/>
            </a:xfrm>
            <a:prstGeom prst="cloudCallout">
              <a:avLst>
                <a:gd name="adj1" fmla="val 69579"/>
                <a:gd name="adj2" fmla="val -78657"/>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193E815A-E2C4-438C-8DD6-7C118CFC92E5}"/>
                </a:ext>
              </a:extLst>
            </p:cNvPr>
            <p:cNvSpPr txBox="1"/>
            <p:nvPr/>
          </p:nvSpPr>
          <p:spPr>
            <a:xfrm>
              <a:off x="5965663" y="4286802"/>
              <a:ext cx="988088"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Reassure casualty</a:t>
              </a:r>
            </a:p>
          </p:txBody>
        </p:sp>
      </p:grpSp>
      <p:grpSp>
        <p:nvGrpSpPr>
          <p:cNvPr id="10" name="Group 9">
            <a:extLst>
              <a:ext uri="{FF2B5EF4-FFF2-40B4-BE49-F238E27FC236}">
                <a16:creationId xmlns:a16="http://schemas.microsoft.com/office/drawing/2014/main" id="{0316D645-9BEB-4EEC-B232-04F2938B386E}"/>
              </a:ext>
            </a:extLst>
          </p:cNvPr>
          <p:cNvGrpSpPr/>
          <p:nvPr/>
        </p:nvGrpSpPr>
        <p:grpSpPr>
          <a:xfrm>
            <a:off x="2280061" y="1828533"/>
            <a:ext cx="1551847" cy="816043"/>
            <a:chOff x="2280061" y="1828533"/>
            <a:chExt cx="1551847" cy="816043"/>
          </a:xfrm>
        </p:grpSpPr>
        <p:sp>
          <p:nvSpPr>
            <p:cNvPr id="7" name="Thought Bubble: Cloud 6">
              <a:extLst>
                <a:ext uri="{FF2B5EF4-FFF2-40B4-BE49-F238E27FC236}">
                  <a16:creationId xmlns:a16="http://schemas.microsoft.com/office/drawing/2014/main" id="{CAF8AA3D-EEC9-4C12-BC3D-454AFA14E07D}"/>
                </a:ext>
              </a:extLst>
            </p:cNvPr>
            <p:cNvSpPr/>
            <p:nvPr/>
          </p:nvSpPr>
          <p:spPr>
            <a:xfrm flipH="1">
              <a:off x="2280061" y="1828533"/>
              <a:ext cx="1551847" cy="816043"/>
            </a:xfrm>
            <a:prstGeom prst="cloudCallout">
              <a:avLst>
                <a:gd name="adj1" fmla="val -65103"/>
                <a:gd name="adj2" fmla="val 49403"/>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17175933-06E2-4127-BD71-2B2E2E562C03}"/>
                </a:ext>
              </a:extLst>
            </p:cNvPr>
            <p:cNvSpPr txBox="1"/>
            <p:nvPr/>
          </p:nvSpPr>
          <p:spPr>
            <a:xfrm>
              <a:off x="2612494" y="2043326"/>
              <a:ext cx="834991" cy="280846"/>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Get help</a:t>
              </a:r>
            </a:p>
          </p:txBody>
        </p:sp>
      </p:grpSp>
      <p:grpSp>
        <p:nvGrpSpPr>
          <p:cNvPr id="11" name="Group 10">
            <a:extLst>
              <a:ext uri="{FF2B5EF4-FFF2-40B4-BE49-F238E27FC236}">
                <a16:creationId xmlns:a16="http://schemas.microsoft.com/office/drawing/2014/main" id="{AEA22BFE-208C-4CFF-AA05-F3C4ED143185}"/>
              </a:ext>
            </a:extLst>
          </p:cNvPr>
          <p:cNvGrpSpPr/>
          <p:nvPr/>
        </p:nvGrpSpPr>
        <p:grpSpPr>
          <a:xfrm>
            <a:off x="5054602" y="1799922"/>
            <a:ext cx="1774789" cy="816043"/>
            <a:chOff x="5054602" y="1799922"/>
            <a:chExt cx="1551847" cy="816043"/>
          </a:xfrm>
        </p:grpSpPr>
        <p:sp>
          <p:nvSpPr>
            <p:cNvPr id="39" name="Thought Bubble: Cloud 38">
              <a:extLst>
                <a:ext uri="{FF2B5EF4-FFF2-40B4-BE49-F238E27FC236}">
                  <a16:creationId xmlns:a16="http://schemas.microsoft.com/office/drawing/2014/main" id="{CA563CC4-8621-4FC6-BC63-9B7C3E12A933}"/>
                </a:ext>
              </a:extLst>
            </p:cNvPr>
            <p:cNvSpPr/>
            <p:nvPr/>
          </p:nvSpPr>
          <p:spPr>
            <a:xfrm flipH="1">
              <a:off x="5054602" y="1799922"/>
              <a:ext cx="1551847" cy="816043"/>
            </a:xfrm>
            <a:prstGeom prst="cloudCallout">
              <a:avLst>
                <a:gd name="adj1" fmla="val 53509"/>
                <a:gd name="adj2" fmla="val 53769"/>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A32B4BA5-18EF-40DA-8326-94A4880B92DE}"/>
                </a:ext>
              </a:extLst>
            </p:cNvPr>
            <p:cNvSpPr txBox="1"/>
            <p:nvPr/>
          </p:nvSpPr>
          <p:spPr>
            <a:xfrm>
              <a:off x="5413030" y="1953691"/>
              <a:ext cx="834992"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No food or drink</a:t>
              </a:r>
            </a:p>
          </p:txBody>
        </p:sp>
      </p:grpSp>
      <p:grpSp>
        <p:nvGrpSpPr>
          <p:cNvPr id="12" name="Group 11">
            <a:extLst>
              <a:ext uri="{FF2B5EF4-FFF2-40B4-BE49-F238E27FC236}">
                <a16:creationId xmlns:a16="http://schemas.microsoft.com/office/drawing/2014/main" id="{803DB02D-99FF-4420-B6DA-5A0AA3D58F82}"/>
              </a:ext>
            </a:extLst>
          </p:cNvPr>
          <p:cNvGrpSpPr/>
          <p:nvPr/>
        </p:nvGrpSpPr>
        <p:grpSpPr>
          <a:xfrm>
            <a:off x="6830307" y="2449478"/>
            <a:ext cx="1551847" cy="816043"/>
            <a:chOff x="6830307" y="2449478"/>
            <a:chExt cx="1551847" cy="816043"/>
          </a:xfrm>
        </p:grpSpPr>
        <p:sp>
          <p:nvSpPr>
            <p:cNvPr id="38" name="Thought Bubble: Cloud 37">
              <a:extLst>
                <a:ext uri="{FF2B5EF4-FFF2-40B4-BE49-F238E27FC236}">
                  <a16:creationId xmlns:a16="http://schemas.microsoft.com/office/drawing/2014/main" id="{1802C5D4-DE1D-4A7D-90BA-37112BAAAF0B}"/>
                </a:ext>
              </a:extLst>
            </p:cNvPr>
            <p:cNvSpPr/>
            <p:nvPr/>
          </p:nvSpPr>
          <p:spPr>
            <a:xfrm flipH="1">
              <a:off x="6830307" y="2449478"/>
              <a:ext cx="1551847" cy="816043"/>
            </a:xfrm>
            <a:prstGeom prst="cloudCallout">
              <a:avLst>
                <a:gd name="adj1" fmla="val 118554"/>
                <a:gd name="adj2" fmla="val 24664"/>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8BC5D97C-5672-4FEB-970A-46FC3DFA2C3A}"/>
                </a:ext>
              </a:extLst>
            </p:cNvPr>
            <p:cNvSpPr txBox="1"/>
            <p:nvPr/>
          </p:nvSpPr>
          <p:spPr>
            <a:xfrm>
              <a:off x="7115120" y="2504856"/>
              <a:ext cx="982222" cy="657872"/>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Prevent condition worsening</a:t>
              </a:r>
            </a:p>
          </p:txBody>
        </p:sp>
      </p:grpSp>
      <p:grpSp>
        <p:nvGrpSpPr>
          <p:cNvPr id="15" name="Group 14">
            <a:extLst>
              <a:ext uri="{FF2B5EF4-FFF2-40B4-BE49-F238E27FC236}">
                <a16:creationId xmlns:a16="http://schemas.microsoft.com/office/drawing/2014/main" id="{C13C0CB0-ACA8-4C0E-B1D6-3A9F6F1AA3C9}"/>
              </a:ext>
            </a:extLst>
          </p:cNvPr>
          <p:cNvGrpSpPr/>
          <p:nvPr/>
        </p:nvGrpSpPr>
        <p:grpSpPr>
          <a:xfrm>
            <a:off x="3825794" y="4490685"/>
            <a:ext cx="1551847" cy="816043"/>
            <a:chOff x="3819703" y="4271244"/>
            <a:chExt cx="1551847" cy="816043"/>
          </a:xfrm>
        </p:grpSpPr>
        <p:sp>
          <p:nvSpPr>
            <p:cNvPr id="35" name="Thought Bubble: Cloud 34">
              <a:extLst>
                <a:ext uri="{FF2B5EF4-FFF2-40B4-BE49-F238E27FC236}">
                  <a16:creationId xmlns:a16="http://schemas.microsoft.com/office/drawing/2014/main" id="{EFBDB953-0A2C-4FE0-A794-393EED617AB7}"/>
                </a:ext>
              </a:extLst>
            </p:cNvPr>
            <p:cNvSpPr/>
            <p:nvPr/>
          </p:nvSpPr>
          <p:spPr>
            <a:xfrm flipH="1">
              <a:off x="3819703" y="4271244"/>
              <a:ext cx="1551847" cy="816043"/>
            </a:xfrm>
            <a:prstGeom prst="cloudCallout">
              <a:avLst>
                <a:gd name="adj1" fmla="val -58"/>
                <a:gd name="adj2" fmla="val -96120"/>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794C957D-0A3D-438E-B4DF-0F213992E79D}"/>
                </a:ext>
              </a:extLst>
            </p:cNvPr>
            <p:cNvSpPr txBox="1"/>
            <p:nvPr/>
          </p:nvSpPr>
          <p:spPr>
            <a:xfrm>
              <a:off x="3917797" y="4401001"/>
              <a:ext cx="1337644"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Communicate well</a:t>
              </a:r>
            </a:p>
          </p:txBody>
        </p:sp>
      </p:grpSp>
      <p:grpSp>
        <p:nvGrpSpPr>
          <p:cNvPr id="8" name="Group 7">
            <a:extLst>
              <a:ext uri="{FF2B5EF4-FFF2-40B4-BE49-F238E27FC236}">
                <a16:creationId xmlns:a16="http://schemas.microsoft.com/office/drawing/2014/main" id="{D33A909E-096A-429A-8C54-0F54563A655C}"/>
              </a:ext>
            </a:extLst>
          </p:cNvPr>
          <p:cNvGrpSpPr/>
          <p:nvPr/>
        </p:nvGrpSpPr>
        <p:grpSpPr>
          <a:xfrm>
            <a:off x="1675630" y="3900314"/>
            <a:ext cx="1808807" cy="1044240"/>
            <a:chOff x="1675630" y="3900314"/>
            <a:chExt cx="1808807" cy="1044240"/>
          </a:xfrm>
        </p:grpSpPr>
        <p:sp>
          <p:nvSpPr>
            <p:cNvPr id="34" name="Thought Bubble: Cloud 33">
              <a:extLst>
                <a:ext uri="{FF2B5EF4-FFF2-40B4-BE49-F238E27FC236}">
                  <a16:creationId xmlns:a16="http://schemas.microsoft.com/office/drawing/2014/main" id="{A9163A29-0D2E-452E-AD49-6735E9360D6D}"/>
                </a:ext>
              </a:extLst>
            </p:cNvPr>
            <p:cNvSpPr/>
            <p:nvPr/>
          </p:nvSpPr>
          <p:spPr>
            <a:xfrm flipH="1">
              <a:off x="1675630" y="3900314"/>
              <a:ext cx="1808807" cy="1044240"/>
            </a:xfrm>
            <a:prstGeom prst="cloudCallout">
              <a:avLst>
                <a:gd name="adj1" fmla="val -55641"/>
                <a:gd name="adj2" fmla="val -72048"/>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51457DDF-9A41-4A0B-A545-C539F6576A6D}"/>
                </a:ext>
              </a:extLst>
            </p:cNvPr>
            <p:cNvSpPr txBox="1"/>
            <p:nvPr/>
          </p:nvSpPr>
          <p:spPr>
            <a:xfrm>
              <a:off x="2023497" y="4070453"/>
              <a:ext cx="1125674" cy="657872"/>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Treat with dignity and respect</a:t>
              </a:r>
            </a:p>
          </p:txBody>
        </p:sp>
      </p:grpSp>
      <p:grpSp>
        <p:nvGrpSpPr>
          <p:cNvPr id="13" name="Group 12">
            <a:extLst>
              <a:ext uri="{FF2B5EF4-FFF2-40B4-BE49-F238E27FC236}">
                <a16:creationId xmlns:a16="http://schemas.microsoft.com/office/drawing/2014/main" id="{8D5C9037-416F-4C3A-8A3C-0D56C0832683}"/>
              </a:ext>
            </a:extLst>
          </p:cNvPr>
          <p:cNvGrpSpPr/>
          <p:nvPr/>
        </p:nvGrpSpPr>
        <p:grpSpPr>
          <a:xfrm>
            <a:off x="6829391" y="3455309"/>
            <a:ext cx="1551847" cy="816043"/>
            <a:chOff x="6829391" y="3455309"/>
            <a:chExt cx="1551847" cy="816043"/>
          </a:xfrm>
        </p:grpSpPr>
        <p:sp>
          <p:nvSpPr>
            <p:cNvPr id="37" name="Thought Bubble: Cloud 36">
              <a:extLst>
                <a:ext uri="{FF2B5EF4-FFF2-40B4-BE49-F238E27FC236}">
                  <a16:creationId xmlns:a16="http://schemas.microsoft.com/office/drawing/2014/main" id="{3A2AC818-E932-4D72-A7AF-EE4CF9B78EFF}"/>
                </a:ext>
              </a:extLst>
            </p:cNvPr>
            <p:cNvSpPr/>
            <p:nvPr/>
          </p:nvSpPr>
          <p:spPr>
            <a:xfrm flipH="1">
              <a:off x="6829391" y="3455309"/>
              <a:ext cx="1551847" cy="816043"/>
            </a:xfrm>
            <a:prstGeom prst="cloudCallout">
              <a:avLst>
                <a:gd name="adj1" fmla="val 110902"/>
                <a:gd name="adj2" fmla="val -45187"/>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D89EDB75-76A7-4B6B-B2A7-98671C4F6176}"/>
                </a:ext>
              </a:extLst>
            </p:cNvPr>
            <p:cNvSpPr txBox="1"/>
            <p:nvPr/>
          </p:nvSpPr>
          <p:spPr>
            <a:xfrm>
              <a:off x="7148638" y="3628652"/>
              <a:ext cx="834991"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Keep warm</a:t>
              </a:r>
            </a:p>
          </p:txBody>
        </p:sp>
      </p:grpSp>
    </p:spTree>
    <p:extLst>
      <p:ext uri="{BB962C8B-B14F-4D97-AF65-F5344CB8AC3E}">
        <p14:creationId xmlns:p14="http://schemas.microsoft.com/office/powerpoint/2010/main" val="2171286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B446F9-1E49-4338-9D55-B65B1D6B88D2}"/>
              </a:ext>
            </a:extLst>
          </p:cNvPr>
          <p:cNvSpPr>
            <a:spLocks noGrp="1"/>
          </p:cNvSpPr>
          <p:nvPr>
            <p:ph idx="16"/>
          </p:nvPr>
        </p:nvSpPr>
        <p:spPr>
          <a:xfrm>
            <a:off x="491629" y="478795"/>
            <a:ext cx="4689971" cy="551146"/>
          </a:xfrm>
        </p:spPr>
        <p:txBody>
          <a:bodyPr/>
          <a:lstStyle/>
          <a:p>
            <a:r>
              <a:rPr lang="en-GB"/>
              <a:t>Check your learning</a:t>
            </a:r>
          </a:p>
        </p:txBody>
      </p:sp>
      <p:sp>
        <p:nvSpPr>
          <p:cNvPr id="4" name="Text Placeholder 3">
            <a:extLst>
              <a:ext uri="{FF2B5EF4-FFF2-40B4-BE49-F238E27FC236}">
                <a16:creationId xmlns:a16="http://schemas.microsoft.com/office/drawing/2014/main" id="{ECB1CC36-4AE6-43E0-8CB5-8554F00EAFAD}"/>
              </a:ext>
            </a:extLst>
          </p:cNvPr>
          <p:cNvSpPr>
            <a:spLocks noGrp="1"/>
          </p:cNvSpPr>
          <p:nvPr>
            <p:ph type="body" sz="quarter" idx="10"/>
          </p:nvPr>
        </p:nvSpPr>
        <p:spPr/>
        <p:txBody>
          <a:bodyPr/>
          <a:lstStyle/>
          <a:p>
            <a:endParaRPr lang="en-GB"/>
          </a:p>
        </p:txBody>
      </p:sp>
      <p:sp>
        <p:nvSpPr>
          <p:cNvPr id="8" name="TextBox 7">
            <a:extLst>
              <a:ext uri="{FF2B5EF4-FFF2-40B4-BE49-F238E27FC236}">
                <a16:creationId xmlns:a16="http://schemas.microsoft.com/office/drawing/2014/main" id="{C1EE67B9-850B-4F6B-8B4A-70F5A44C5F97}"/>
              </a:ext>
            </a:extLst>
          </p:cNvPr>
          <p:cNvSpPr txBox="1">
            <a:spLocks noChangeAspect="1"/>
          </p:cNvSpPr>
          <p:nvPr/>
        </p:nvSpPr>
        <p:spPr>
          <a:xfrm>
            <a:off x="430176" y="1246996"/>
            <a:ext cx="6054053" cy="3306823"/>
          </a:xfrm>
          <a:prstGeom prst="rect">
            <a:avLst/>
          </a:prstGeom>
          <a:noFill/>
        </p:spPr>
        <p:txBody>
          <a:bodyPr wrap="square" lIns="74441" tIns="37221" rIns="74441" bIns="37221" rtlCol="0" anchor="t">
            <a:spAutoFit/>
          </a:bodyPr>
          <a:lstStyle/>
          <a:p>
            <a:pPr>
              <a:spcAft>
                <a:spcPts val="488"/>
              </a:spcAft>
              <a:buClr>
                <a:schemeClr val="tx2"/>
              </a:buClr>
              <a:buSzPct val="100000"/>
            </a:pPr>
            <a:r>
              <a:rPr lang="en-US" sz="1700" b="1"/>
              <a:t>I am able to:</a:t>
            </a:r>
            <a:br>
              <a:rPr lang="en-US" sz="1700" b="1"/>
            </a:br>
            <a:endParaRPr lang="en-US" sz="1700" b="1"/>
          </a:p>
          <a:p>
            <a:pPr marL="365125" indent="-365125">
              <a:spcAft>
                <a:spcPts val="488"/>
              </a:spcAft>
              <a:buClr>
                <a:schemeClr val="tx2"/>
              </a:buClr>
              <a:buSzPct val="100000"/>
              <a:buFont typeface="Lucida Grande"/>
              <a:buChar char="➤"/>
            </a:pPr>
            <a:r>
              <a:rPr lang="en-GB" sz="1700" b="1"/>
              <a:t>Do a primary survey</a:t>
            </a:r>
            <a:endParaRPr lang="en-GB" sz="1700" b="1">
              <a:cs typeface="Arial"/>
            </a:endParaRPr>
          </a:p>
          <a:p>
            <a:pPr marL="365745" indent="-365745">
              <a:spcAft>
                <a:spcPts val="488"/>
              </a:spcAft>
              <a:buClr>
                <a:schemeClr val="tx2"/>
              </a:buClr>
              <a:buSzPct val="100000"/>
              <a:buFont typeface="Lucida Grande"/>
              <a:buChar char="➤"/>
            </a:pPr>
            <a:endParaRPr lang="en-US" sz="1700" b="1"/>
          </a:p>
          <a:p>
            <a:pPr marL="365125" indent="-365125">
              <a:spcAft>
                <a:spcPts val="488"/>
              </a:spcAft>
              <a:buClr>
                <a:schemeClr val="tx2"/>
              </a:buClr>
              <a:buSzPct val="100000"/>
              <a:buFont typeface="Lucida Grande"/>
              <a:buChar char="➤"/>
            </a:pPr>
            <a:r>
              <a:rPr lang="en-GB" sz="1700" b="1"/>
              <a:t>I can place an unresponsive casualty who is breathing normally in to the recovery position</a:t>
            </a:r>
            <a:endParaRPr lang="en-GB" sz="1700" b="1">
              <a:cs typeface="Arial"/>
            </a:endParaRPr>
          </a:p>
          <a:p>
            <a:pPr marL="365745" indent="-365745">
              <a:spcAft>
                <a:spcPts val="488"/>
              </a:spcAft>
              <a:buClr>
                <a:schemeClr val="tx2"/>
              </a:buClr>
              <a:buSzPct val="100000"/>
              <a:buFont typeface="Lucida Grande"/>
              <a:buChar char="➤"/>
            </a:pPr>
            <a:endParaRPr lang="en-GB" sz="1700" b="1">
              <a:cs typeface="Times"/>
            </a:endParaRPr>
          </a:p>
          <a:p>
            <a:pPr marL="365125" indent="-365125">
              <a:spcAft>
                <a:spcPts val="488"/>
              </a:spcAft>
              <a:buClr>
                <a:schemeClr val="tx2"/>
              </a:buClr>
              <a:buSzPct val="100000"/>
              <a:buFont typeface="Lucida Grande"/>
              <a:buChar char="➤"/>
            </a:pPr>
            <a:r>
              <a:rPr lang="en-GB" sz="1700" b="1"/>
              <a:t>I know when and how to deliver CPR to an unresponsive casualty who is not breathing normally </a:t>
            </a:r>
            <a:r>
              <a:rPr lang="en-GB" sz="1200" b="1"/>
              <a:t>(or get help and tell someone else how to do it)</a:t>
            </a:r>
            <a:endParaRPr lang="en-GB" sz="1700" b="1">
              <a:cs typeface="Arial"/>
            </a:endParaRPr>
          </a:p>
          <a:p>
            <a:pPr marL="365745" indent="-365745">
              <a:spcAft>
                <a:spcPts val="488"/>
              </a:spcAft>
              <a:buClr>
                <a:schemeClr val="tx2"/>
              </a:buClr>
              <a:buSzPct val="100000"/>
              <a:buFont typeface="Lucida Grande"/>
              <a:buChar char="➤"/>
            </a:pPr>
            <a:endParaRPr lang="en-GB" sz="2000" b="1">
              <a:cs typeface="Times"/>
            </a:endParaRPr>
          </a:p>
        </p:txBody>
      </p:sp>
      <p:grpSp>
        <p:nvGrpSpPr>
          <p:cNvPr id="2" name="Group 1">
            <a:extLst>
              <a:ext uri="{FF2B5EF4-FFF2-40B4-BE49-F238E27FC236}">
                <a16:creationId xmlns:a16="http://schemas.microsoft.com/office/drawing/2014/main" id="{B730FE03-D43C-4631-B88A-51605EA27D03}"/>
              </a:ext>
              <a:ext uri="{C183D7F6-B498-43B3-948B-1728B52AA6E4}">
                <adec:decorative xmlns:adec="http://schemas.microsoft.com/office/drawing/2017/decorative" val="1"/>
              </a:ext>
            </a:extLst>
          </p:cNvPr>
          <p:cNvGrpSpPr/>
          <p:nvPr/>
        </p:nvGrpSpPr>
        <p:grpSpPr>
          <a:xfrm>
            <a:off x="6773379" y="774651"/>
            <a:ext cx="2297929" cy="3315645"/>
            <a:chOff x="6773379" y="774651"/>
            <a:chExt cx="2297929" cy="3315645"/>
          </a:xfrm>
        </p:grpSpPr>
        <p:pic>
          <p:nvPicPr>
            <p:cNvPr id="21" name="Picture 20">
              <a:extLst>
                <a:ext uri="{FF2B5EF4-FFF2-40B4-BE49-F238E27FC236}">
                  <a16:creationId xmlns:a16="http://schemas.microsoft.com/office/drawing/2014/main" id="{1671416F-230E-4811-8906-28598386097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79" y="789756"/>
              <a:ext cx="536725" cy="536725"/>
            </a:xfrm>
            <a:prstGeom prst="rect">
              <a:avLst/>
            </a:prstGeom>
          </p:spPr>
        </p:pic>
        <p:pic>
          <p:nvPicPr>
            <p:cNvPr id="22" name="Picture 21">
              <a:extLst>
                <a:ext uri="{FF2B5EF4-FFF2-40B4-BE49-F238E27FC236}">
                  <a16:creationId xmlns:a16="http://schemas.microsoft.com/office/drawing/2014/main" id="{B458DCD5-44A8-4C6D-89ED-01173E7204A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776" y="778490"/>
              <a:ext cx="536725" cy="536725"/>
            </a:xfrm>
            <a:prstGeom prst="rect">
              <a:avLst/>
            </a:prstGeom>
          </p:spPr>
        </p:pic>
        <p:sp>
          <p:nvSpPr>
            <p:cNvPr id="23" name="TextBox 22">
              <a:extLst>
                <a:ext uri="{FF2B5EF4-FFF2-40B4-BE49-F238E27FC236}">
                  <a16:creationId xmlns:a16="http://schemas.microsoft.com/office/drawing/2014/main" id="{51D9107F-77FE-4B95-8F11-3FE487A84E29}"/>
                </a:ext>
              </a:extLst>
            </p:cNvPr>
            <p:cNvSpPr txBox="1"/>
            <p:nvPr/>
          </p:nvSpPr>
          <p:spPr>
            <a:xfrm>
              <a:off x="6773379" y="1297129"/>
              <a:ext cx="2297929" cy="323165"/>
            </a:xfrm>
            <a:prstGeom prst="rect">
              <a:avLst/>
            </a:prstGeom>
            <a:noFill/>
          </p:spPr>
          <p:txBody>
            <a:bodyPr wrap="square" rtlCol="0">
              <a:spAutoFit/>
            </a:bodyPr>
            <a:lstStyle/>
            <a:p>
              <a:r>
                <a:rPr lang="en-GB" b="1"/>
                <a:t>YES  UNSURE   NO</a:t>
              </a:r>
            </a:p>
          </p:txBody>
        </p:sp>
        <p:pic>
          <p:nvPicPr>
            <p:cNvPr id="24" name="Picture 23">
              <a:extLst>
                <a:ext uri="{FF2B5EF4-FFF2-40B4-BE49-F238E27FC236}">
                  <a16:creationId xmlns:a16="http://schemas.microsoft.com/office/drawing/2014/main" id="{3FEF3D41-5A1B-4C2A-8301-36CBC38C333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077" y="774651"/>
              <a:ext cx="536725" cy="542359"/>
            </a:xfrm>
            <a:prstGeom prst="rect">
              <a:avLst/>
            </a:prstGeom>
          </p:spPr>
        </p:pic>
        <p:sp>
          <p:nvSpPr>
            <p:cNvPr id="25" name="Rectangle 24">
              <a:extLst>
                <a:ext uri="{FF2B5EF4-FFF2-40B4-BE49-F238E27FC236}">
                  <a16:creationId xmlns:a16="http://schemas.microsoft.com/office/drawing/2014/main" id="{3D0837FD-EA9C-4B24-AE1C-EE5946D776EC}"/>
                </a:ext>
              </a:extLst>
            </p:cNvPr>
            <p:cNvSpPr/>
            <p:nvPr/>
          </p:nvSpPr>
          <p:spPr>
            <a:xfrm>
              <a:off x="6877956" y="1765292"/>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0B1F94CB-FA1D-4BB4-823D-B461258F247B}"/>
                </a:ext>
              </a:extLst>
            </p:cNvPr>
            <p:cNvSpPr/>
            <p:nvPr/>
          </p:nvSpPr>
          <p:spPr>
            <a:xfrm>
              <a:off x="6869935" y="2698252"/>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B6BEA93-A4FA-4EA3-B82A-1C932B241077}"/>
                </a:ext>
              </a:extLst>
            </p:cNvPr>
            <p:cNvSpPr/>
            <p:nvPr/>
          </p:nvSpPr>
          <p:spPr>
            <a:xfrm>
              <a:off x="6877956" y="3779227"/>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73C5638-3C39-4C95-A563-19343BD33024}"/>
                </a:ext>
              </a:extLst>
            </p:cNvPr>
            <p:cNvSpPr/>
            <p:nvPr/>
          </p:nvSpPr>
          <p:spPr>
            <a:xfrm>
              <a:off x="7608308" y="1767182"/>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ED30E30-8DD7-4B9F-BDC4-4FE5113A0F77}"/>
                </a:ext>
              </a:extLst>
            </p:cNvPr>
            <p:cNvSpPr/>
            <p:nvPr/>
          </p:nvSpPr>
          <p:spPr>
            <a:xfrm>
              <a:off x="7608308" y="2692121"/>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D9C0377-F3E8-458C-9C28-32BDAEFF19C1}"/>
                </a:ext>
              </a:extLst>
            </p:cNvPr>
            <p:cNvSpPr/>
            <p:nvPr/>
          </p:nvSpPr>
          <p:spPr>
            <a:xfrm>
              <a:off x="7608308" y="3781117"/>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DC846ED-29E5-4A54-B88D-30BE94D090D5}"/>
                </a:ext>
              </a:extLst>
            </p:cNvPr>
            <p:cNvSpPr/>
            <p:nvPr/>
          </p:nvSpPr>
          <p:spPr>
            <a:xfrm>
              <a:off x="8304825" y="1763500"/>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CEC0296-BA19-4118-A09A-E0A5CBFA9685}"/>
                </a:ext>
              </a:extLst>
            </p:cNvPr>
            <p:cNvSpPr/>
            <p:nvPr/>
          </p:nvSpPr>
          <p:spPr>
            <a:xfrm>
              <a:off x="8304825" y="2696460"/>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5BAC23C6-A1B9-4C2B-B2A8-4434EADA7508}"/>
                </a:ext>
              </a:extLst>
            </p:cNvPr>
            <p:cNvSpPr/>
            <p:nvPr/>
          </p:nvSpPr>
          <p:spPr>
            <a:xfrm>
              <a:off x="8304825" y="3777435"/>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81126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493200" y="439738"/>
            <a:ext cx="5473647" cy="610107"/>
          </a:xfrm>
          <a:prstGeom prst="rect">
            <a:avLst/>
          </a:prstGeom>
          <a:solidFill>
            <a:srgbClr val="009F4D"/>
          </a:solidFill>
        </p:spPr>
        <p:txBody>
          <a:bodyPr wrap="square" lIns="58615" tIns="38100" rIns="58615" bIns="58615" anchor="t">
            <a:spAutoFit/>
          </a:bodyPr>
          <a:lstStyle/>
          <a:p>
            <a:r>
              <a:rPr lang="en-US" sz="3700">
                <a:solidFill>
                  <a:srgbClr val="FFFFFF"/>
                </a:solidFill>
                <a:cs typeface="Arial"/>
              </a:rPr>
              <a:t>Check your knowledge </a:t>
            </a:r>
          </a:p>
        </p:txBody>
      </p:sp>
      <p:sp>
        <p:nvSpPr>
          <p:cNvPr id="6" name="Content Placeholder 5">
            <a:extLst>
              <a:ext uri="{FF2B5EF4-FFF2-40B4-BE49-F238E27FC236}">
                <a16:creationId xmlns:a16="http://schemas.microsoft.com/office/drawing/2014/main" id="{180E4BAF-CBFF-4734-AE1B-8AB12B7E1AB9}"/>
              </a:ext>
            </a:extLst>
          </p:cNvPr>
          <p:cNvSpPr>
            <a:spLocks noGrp="1"/>
          </p:cNvSpPr>
          <p:nvPr>
            <p:ph idx="17"/>
          </p:nvPr>
        </p:nvSpPr>
        <p:spPr>
          <a:xfrm>
            <a:off x="493200" y="1049093"/>
            <a:ext cx="3686914" cy="551146"/>
          </a:xfrm>
        </p:spPr>
        <p:txBody>
          <a:bodyPr lIns="74441" tIns="37221" rIns="74441" bIns="37221" anchor="t"/>
          <a:lstStyle/>
          <a:p>
            <a:r>
              <a:rPr lang="en-US">
                <a:solidFill>
                  <a:schemeClr val="bg1"/>
                </a:solidFill>
                <a:cs typeface="Arial"/>
              </a:rPr>
              <a:t>Primary survey</a:t>
            </a:r>
          </a:p>
        </p:txBody>
      </p:sp>
      <p:sp>
        <p:nvSpPr>
          <p:cNvPr id="2" name="Text Placeholder 1">
            <a:extLst>
              <a:ext uri="{FF2B5EF4-FFF2-40B4-BE49-F238E27FC236}">
                <a16:creationId xmlns:a16="http://schemas.microsoft.com/office/drawing/2014/main" id="{5E35F0AD-D6F7-42E0-93C9-63ABD38109BE}"/>
              </a:ext>
            </a:extLst>
          </p:cNvPr>
          <p:cNvSpPr>
            <a:spLocks noGrp="1"/>
          </p:cNvSpPr>
          <p:nvPr>
            <p:ph type="body" sz="quarter" idx="10"/>
          </p:nvPr>
        </p:nvSpPr>
        <p:spPr/>
        <p:txBody>
          <a:bodyPr/>
          <a:lstStyle/>
          <a:p>
            <a:endParaRPr lang="en-GB"/>
          </a:p>
        </p:txBody>
      </p:sp>
      <p:sp>
        <p:nvSpPr>
          <p:cNvPr id="4" name="Rectangle 3">
            <a:extLst>
              <a:ext uri="{FF2B5EF4-FFF2-40B4-BE49-F238E27FC236}">
                <a16:creationId xmlns:a16="http://schemas.microsoft.com/office/drawing/2014/main" id="{3D431E86-543A-4306-9328-C4465BD3B8BB}"/>
              </a:ext>
            </a:extLst>
          </p:cNvPr>
          <p:cNvSpPr/>
          <p:nvPr/>
        </p:nvSpPr>
        <p:spPr>
          <a:xfrm>
            <a:off x="1119197" y="1935886"/>
            <a:ext cx="7058526" cy="3339376"/>
          </a:xfrm>
          <a:prstGeom prst="rect">
            <a:avLst/>
          </a:prstGeom>
        </p:spPr>
        <p:txBody>
          <a:bodyPr wrap="square" lIns="91440" tIns="45720" rIns="91440" bIns="45720" anchor="t">
            <a:spAutoFit/>
          </a:bodyPr>
          <a:lstStyle/>
          <a:p>
            <a:pPr algn="ctr"/>
            <a:r>
              <a:rPr lang="en-US" sz="2800" b="1"/>
              <a:t>Revisit the </a:t>
            </a:r>
            <a:r>
              <a:rPr lang="en-US" sz="2800" b="1">
                <a:solidFill>
                  <a:schemeClr val="accent2"/>
                </a:solidFill>
              </a:rPr>
              <a:t>starter activity </a:t>
            </a:r>
            <a:r>
              <a:rPr lang="en-US" sz="2800" b="1"/>
              <a:t>on the first slide of this presentation. Using a coloured pen can you....</a:t>
            </a:r>
            <a:endParaRPr lang="en-US" sz="2800"/>
          </a:p>
          <a:p>
            <a:pPr algn="ctr"/>
            <a:r>
              <a:rPr lang="en-US" sz="2800" b="1">
                <a:solidFill>
                  <a:schemeClr val="accent2"/>
                </a:solidFill>
              </a:rPr>
              <a:t>1. </a:t>
            </a:r>
            <a:r>
              <a:rPr lang="en-US" sz="2800" b="1"/>
              <a:t>A</a:t>
            </a:r>
            <a:r>
              <a:rPr lang="en-US" sz="2800" b="1">
                <a:solidFill>
                  <a:srgbClr val="000000"/>
                </a:solidFill>
              </a:rPr>
              <a:t>dd</a:t>
            </a:r>
            <a:r>
              <a:rPr lang="en-US" sz="2800" b="1"/>
              <a:t> more detail to your previous answers? </a:t>
            </a:r>
            <a:endParaRPr lang="en-US" sz="2800">
              <a:cs typeface="Arial"/>
            </a:endParaRPr>
          </a:p>
          <a:p>
            <a:pPr algn="ctr"/>
            <a:r>
              <a:rPr lang="en-US" sz="2800" b="1">
                <a:solidFill>
                  <a:schemeClr val="accent2"/>
                </a:solidFill>
                <a:ea typeface="+mn-lt"/>
                <a:cs typeface="+mn-lt"/>
              </a:rPr>
              <a:t>2. </a:t>
            </a:r>
            <a:r>
              <a:rPr lang="en-US" sz="2800" b="1">
                <a:ea typeface="+mn-lt"/>
                <a:cs typeface="+mn-lt"/>
              </a:rPr>
              <a:t>Make any corrections? </a:t>
            </a:r>
            <a:endParaRPr lang="en-US"/>
          </a:p>
          <a:p>
            <a:pPr algn="ctr"/>
            <a:endParaRPr lang="en-US" sz="2800">
              <a:cs typeface="Arial"/>
            </a:endParaRPr>
          </a:p>
          <a:p>
            <a:pPr algn="ctr"/>
            <a:endParaRPr lang="en-GB">
              <a:cs typeface="Arial"/>
            </a:endParaRPr>
          </a:p>
        </p:txBody>
      </p:sp>
      <p:pic>
        <p:nvPicPr>
          <p:cNvPr id="1028" name="Picture 4" descr="Boy, Smart, Idea, Light, Bulb, Smiling">
            <a:extLst>
              <a:ext uri="{FF2B5EF4-FFF2-40B4-BE49-F238E27FC236}">
                <a16:creationId xmlns:a16="http://schemas.microsoft.com/office/drawing/2014/main" id="{D74519E5-8EB3-4E6B-8467-F06F5EDAF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5289" y="300394"/>
            <a:ext cx="1104868" cy="129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119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549AE4-49F8-4542-A663-F461AC98C8C8}"/>
              </a:ext>
            </a:extLst>
          </p:cNvPr>
          <p:cNvSpPr>
            <a:spLocks noGrp="1"/>
          </p:cNvSpPr>
          <p:nvPr>
            <p:ph idx="16"/>
          </p:nvPr>
        </p:nvSpPr>
        <p:spPr>
          <a:xfrm>
            <a:off x="491629" y="478795"/>
            <a:ext cx="5670966" cy="551146"/>
          </a:xfrm>
        </p:spPr>
        <p:txBody>
          <a:bodyPr/>
          <a:lstStyle/>
          <a:p>
            <a:r>
              <a:rPr lang="en-GB"/>
              <a:t>Information and support</a:t>
            </a:r>
          </a:p>
        </p:txBody>
      </p:sp>
      <p:sp>
        <p:nvSpPr>
          <p:cNvPr id="3" name="Text Placeholder 2">
            <a:extLst>
              <a:ext uri="{FF2B5EF4-FFF2-40B4-BE49-F238E27FC236}">
                <a16:creationId xmlns:a16="http://schemas.microsoft.com/office/drawing/2014/main" id="{0886894B-CF5B-42B5-9E1B-CA4193AEE21D}"/>
              </a:ext>
            </a:extLst>
          </p:cNvPr>
          <p:cNvSpPr>
            <a:spLocks noGrp="1"/>
          </p:cNvSpPr>
          <p:nvPr>
            <p:ph type="body" sz="quarter" idx="10"/>
          </p:nvPr>
        </p:nvSpPr>
        <p:spPr/>
        <p:txBody>
          <a:bodyPr/>
          <a:lstStyle/>
          <a:p>
            <a:endParaRPr lang="en-GB"/>
          </a:p>
        </p:txBody>
      </p:sp>
      <p:sp>
        <p:nvSpPr>
          <p:cNvPr id="4" name="TextBox 3">
            <a:extLst>
              <a:ext uri="{FF2B5EF4-FFF2-40B4-BE49-F238E27FC236}">
                <a16:creationId xmlns:a16="http://schemas.microsoft.com/office/drawing/2014/main" id="{F49AC90E-D509-416B-ADFF-AC7FE7D3599B}"/>
              </a:ext>
            </a:extLst>
          </p:cNvPr>
          <p:cNvSpPr txBox="1"/>
          <p:nvPr/>
        </p:nvSpPr>
        <p:spPr>
          <a:xfrm>
            <a:off x="421331" y="1212233"/>
            <a:ext cx="8335437" cy="657359"/>
          </a:xfrm>
          <a:prstGeom prst="rect">
            <a:avLst/>
          </a:prstGeom>
          <a:noFill/>
          <a:ln>
            <a:noFill/>
          </a:ln>
        </p:spPr>
        <p:txBody>
          <a:bodyPr wrap="square" rtlCol="0">
            <a:spAutoFit/>
          </a:bodyPr>
          <a:lstStyle/>
          <a:p>
            <a:pPr defTabSz="621884" eaLnBrk="0" fontAlgn="base" hangingPunct="0">
              <a:spcBef>
                <a:spcPct val="0"/>
              </a:spcBef>
              <a:spcAft>
                <a:spcPct val="0"/>
              </a:spcAft>
            </a:pPr>
            <a:r>
              <a:rPr lang="en-GB" sz="1836" b="1">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If any of the content in this session has upset or concerned you please discuss this with one of the teachers at your school</a:t>
            </a:r>
          </a:p>
        </p:txBody>
      </p:sp>
      <p:sp>
        <p:nvSpPr>
          <p:cNvPr id="5" name="TextBox 4">
            <a:extLst>
              <a:ext uri="{FF2B5EF4-FFF2-40B4-BE49-F238E27FC236}">
                <a16:creationId xmlns:a16="http://schemas.microsoft.com/office/drawing/2014/main" id="{09BAF36C-FBB3-4071-A15D-0D06932A6D5A}"/>
              </a:ext>
            </a:extLst>
          </p:cNvPr>
          <p:cNvSpPr txBox="1"/>
          <p:nvPr/>
        </p:nvSpPr>
        <p:spPr>
          <a:xfrm>
            <a:off x="421331" y="3845409"/>
            <a:ext cx="6083717" cy="934358"/>
          </a:xfrm>
          <a:prstGeom prst="rect">
            <a:avLst/>
          </a:prstGeom>
          <a:noFill/>
        </p:spPr>
        <p:txBody>
          <a:bodyPr wrap="none" rtlCol="0" anchor="t">
            <a:spAutoFit/>
          </a:bodyPr>
          <a:lstStyle/>
          <a:p>
            <a:pPr defTabSz="621884" eaLnBrk="0" fontAlgn="base" hangingPunct="0">
              <a:spcBef>
                <a:spcPct val="0"/>
              </a:spcBef>
              <a:spcAft>
                <a:spcPct val="0"/>
              </a:spcAft>
            </a:pPr>
            <a:r>
              <a:rPr lang="en-GB" sz="1800" b="1">
                <a:solidFill>
                  <a:sysClr val="windowText" lastClr="000000"/>
                </a:solidFill>
                <a:latin typeface="Arial"/>
                <a:ea typeface="MS PGothic"/>
                <a:cs typeface="Arial"/>
              </a:rPr>
              <a:t>Further information linked to first aid can be found at:</a:t>
            </a:r>
          </a:p>
          <a:p>
            <a:pPr marL="342900" indent="-342900" defTabSz="621884" eaLnBrk="0" fontAlgn="base" hangingPunct="0">
              <a:spcBef>
                <a:spcPct val="0"/>
              </a:spcBef>
              <a:spcAft>
                <a:spcPct val="0"/>
              </a:spcAft>
              <a:buBlip>
                <a:blip r:embed="rId2"/>
              </a:buBlip>
            </a:pP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3">
                  <a:extLst>
                    <a:ext uri="{A12FA001-AC4F-418D-AE19-62706E023703}">
                      <ahyp:hlinkClr xmlns:ahyp="http://schemas.microsoft.com/office/drawing/2018/hyperlinkcolor" val="tx"/>
                    </a:ext>
                  </a:extLst>
                </a:hlinkClick>
              </a:rPr>
              <a:t>www.sja.org.uk</a:t>
            </a:r>
            <a:endPar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endParaRPr>
          </a:p>
          <a:p>
            <a:pPr marL="342900" indent="-342900" defTabSz="621884" eaLnBrk="0" fontAlgn="base" hangingPunct="0">
              <a:spcBef>
                <a:spcPct val="0"/>
              </a:spcBef>
              <a:spcAft>
                <a:spcPct val="0"/>
              </a:spcAft>
              <a:buBlip>
                <a:blip r:embed="rId2"/>
              </a:buBlip>
            </a:pP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4">
                  <a:extLst>
                    <a:ext uri="{A12FA001-AC4F-418D-AE19-62706E023703}">
                      <ahyp:hlinkClr xmlns:ahyp="http://schemas.microsoft.com/office/drawing/2018/hyperlinkcolor" val="tx"/>
                    </a:ext>
                  </a:extLst>
                </a:hlinkClick>
              </a:rPr>
              <a:t>www.asthma.org.uk</a:t>
            </a: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 </a:t>
            </a:r>
          </a:p>
        </p:txBody>
      </p:sp>
      <p:sp>
        <p:nvSpPr>
          <p:cNvPr id="6" name="TextBox 5">
            <a:extLst>
              <a:ext uri="{FF2B5EF4-FFF2-40B4-BE49-F238E27FC236}">
                <a16:creationId xmlns:a16="http://schemas.microsoft.com/office/drawing/2014/main" id="{318E4D77-2157-4ADE-9A4E-EEB5E8FBF08B}"/>
              </a:ext>
            </a:extLst>
          </p:cNvPr>
          <p:cNvSpPr txBox="1"/>
          <p:nvPr/>
        </p:nvSpPr>
        <p:spPr>
          <a:xfrm>
            <a:off x="421331" y="2156201"/>
            <a:ext cx="4414879" cy="1222386"/>
          </a:xfrm>
          <a:prstGeom prst="rect">
            <a:avLst/>
          </a:prstGeom>
          <a:noFill/>
          <a:ln>
            <a:noFill/>
          </a:ln>
        </p:spPr>
        <p:txBody>
          <a:bodyPr wrap="square" rtlCol="0">
            <a:spAutoFit/>
          </a:bodyPr>
          <a:lstStyle/>
          <a:p>
            <a:pPr defTabSz="621884" eaLnBrk="0" fontAlgn="base" hangingPunct="0">
              <a:spcBef>
                <a:spcPct val="0"/>
              </a:spcBef>
              <a:spcAft>
                <a:spcPct val="0"/>
              </a:spcAft>
            </a:pPr>
            <a:r>
              <a:rPr lang="en-GB" sz="1836" b="1">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Further support can be found at</a:t>
            </a: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a:t>
            </a:r>
          </a:p>
          <a:p>
            <a:pPr marL="342900" indent="-342900" defTabSz="621884" eaLnBrk="0" fontAlgn="base" hangingPunct="0">
              <a:spcBef>
                <a:spcPct val="0"/>
              </a:spcBef>
              <a:spcAft>
                <a:spcPct val="0"/>
              </a:spcAft>
              <a:buBlip>
                <a:blip r:embed="rId2"/>
              </a:buBlip>
            </a:pP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5">
                  <a:extLst>
                    <a:ext uri="{A12FA001-AC4F-418D-AE19-62706E023703}">
                      <ahyp:hlinkClr xmlns:ahyp="http://schemas.microsoft.com/office/drawing/2018/hyperlinkcolor" val="tx"/>
                    </a:ext>
                  </a:extLst>
                </a:hlinkClick>
              </a:rPr>
              <a:t>www.childline.org.uk</a:t>
            </a:r>
            <a:endPar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endParaRPr>
          </a:p>
          <a:p>
            <a:pPr marL="342900" indent="-342900" defTabSz="621884" eaLnBrk="0" fontAlgn="base" hangingPunct="0">
              <a:spcBef>
                <a:spcPct val="0"/>
              </a:spcBef>
              <a:spcAft>
                <a:spcPct val="0"/>
              </a:spcAft>
              <a:buBlip>
                <a:blip r:embed="rId2"/>
              </a:buBlip>
            </a:pP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6">
                  <a:extLst>
                    <a:ext uri="{A12FA001-AC4F-418D-AE19-62706E023703}">
                      <ahyp:hlinkClr xmlns:ahyp="http://schemas.microsoft.com/office/drawing/2018/hyperlinkcolor" val="tx"/>
                    </a:ext>
                  </a:extLst>
                </a:hlinkClick>
              </a:rPr>
              <a:t>www.youngminds.org.uk</a:t>
            </a:r>
            <a:endPar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endParaRPr>
          </a:p>
          <a:p>
            <a:pPr marL="342900" indent="-342900" defTabSz="621884" eaLnBrk="0" fontAlgn="base" hangingPunct="0">
              <a:spcBef>
                <a:spcPct val="0"/>
              </a:spcBef>
              <a:spcAft>
                <a:spcPct val="0"/>
              </a:spcAft>
              <a:buBlip>
                <a:blip r:embed="rId2"/>
              </a:buBlip>
            </a:pP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7">
                  <a:extLst>
                    <a:ext uri="{A12FA001-AC4F-418D-AE19-62706E023703}">
                      <ahyp:hlinkClr xmlns:ahyp="http://schemas.microsoft.com/office/drawing/2018/hyperlinkcolor" val="tx"/>
                    </a:ext>
                  </a:extLst>
                </a:hlinkClick>
              </a:rPr>
              <a:t>www.samaritans.org</a:t>
            </a: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92092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A7F3B9D-D5A3-4B6B-B3D6-8015C46F1F75}"/>
              </a:ext>
            </a:extLst>
          </p:cNvPr>
          <p:cNvSpPr>
            <a:spLocks noGrp="1"/>
          </p:cNvSpPr>
          <p:nvPr>
            <p:ph idx="15"/>
          </p:nvPr>
        </p:nvSpPr>
        <p:spPr>
          <a:xfrm>
            <a:off x="1392382" y="335145"/>
            <a:ext cx="6359236" cy="551146"/>
          </a:xfrm>
        </p:spPr>
        <p:txBody>
          <a:bodyPr/>
          <a:lstStyle/>
          <a:p>
            <a:r>
              <a:rPr lang="en-GB"/>
              <a:t>Thank you!</a:t>
            </a:r>
          </a:p>
        </p:txBody>
      </p:sp>
      <p:sp>
        <p:nvSpPr>
          <p:cNvPr id="5" name="Text Placeholder 4">
            <a:extLst>
              <a:ext uri="{FF2B5EF4-FFF2-40B4-BE49-F238E27FC236}">
                <a16:creationId xmlns:a16="http://schemas.microsoft.com/office/drawing/2014/main" id="{BC3886B6-9D4F-42FE-B0B2-DA9EE8F43E44}"/>
              </a:ext>
            </a:extLst>
          </p:cNvPr>
          <p:cNvSpPr>
            <a:spLocks noGrp="1"/>
          </p:cNvSpPr>
          <p:nvPr>
            <p:ph type="body" sz="quarter" idx="10"/>
          </p:nvPr>
        </p:nvSpPr>
        <p:spPr/>
        <p:txBody>
          <a:bodyPr/>
          <a:lstStyle/>
          <a:p>
            <a:endParaRPr lang="en-GB"/>
          </a:p>
        </p:txBody>
      </p:sp>
      <p:pic>
        <p:nvPicPr>
          <p:cNvPr id="7" name="Picture 2">
            <a:extLst>
              <a:ext uri="{FF2B5EF4-FFF2-40B4-BE49-F238E27FC236}">
                <a16:creationId xmlns:a16="http://schemas.microsoft.com/office/drawing/2014/main" id="{D72EA3E0-6CFA-48BD-9253-A38CA65B750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710" y="1116012"/>
            <a:ext cx="79502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7CA8391-864D-40D3-94F5-9F99EDE136E5}"/>
              </a:ext>
              <a:ext uri="{C183D7F6-B498-43B3-948B-1728B52AA6E4}">
                <adec:decorative xmlns:adec="http://schemas.microsoft.com/office/drawing/2017/decorative" val="1"/>
              </a:ext>
            </a:extLst>
          </p:cNvPr>
          <p:cNvSpPr/>
          <p:nvPr/>
        </p:nvSpPr>
        <p:spPr>
          <a:xfrm>
            <a:off x="6938211" y="4572000"/>
            <a:ext cx="2109536" cy="96948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4698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94C2F-C34E-403C-B119-9DD05EF79227}"/>
              </a:ext>
            </a:extLst>
          </p:cNvPr>
          <p:cNvSpPr>
            <a:spLocks noGrp="1"/>
          </p:cNvSpPr>
          <p:nvPr>
            <p:ph idx="16"/>
          </p:nvPr>
        </p:nvSpPr>
        <p:spPr>
          <a:xfrm>
            <a:off x="491629" y="478795"/>
            <a:ext cx="4216729" cy="551146"/>
          </a:xfrm>
        </p:spPr>
        <p:txBody>
          <a:bodyPr/>
          <a:lstStyle/>
          <a:p>
            <a:r>
              <a:rPr lang="en-US"/>
              <a:t>Basic life support</a:t>
            </a:r>
          </a:p>
        </p:txBody>
      </p:sp>
      <p:sp>
        <p:nvSpPr>
          <p:cNvPr id="4" name="Text Placeholder 3">
            <a:extLst>
              <a:ext uri="{FF2B5EF4-FFF2-40B4-BE49-F238E27FC236}">
                <a16:creationId xmlns:a16="http://schemas.microsoft.com/office/drawing/2014/main" id="{7D54B374-BBE8-483E-BE73-3398F57CC083}"/>
              </a:ext>
            </a:extLst>
          </p:cNvPr>
          <p:cNvSpPr>
            <a:spLocks noGrp="1"/>
          </p:cNvSpPr>
          <p:nvPr>
            <p:ph type="body" sz="quarter" idx="10"/>
          </p:nvPr>
        </p:nvSpPr>
        <p:spPr/>
        <p:txBody>
          <a:bodyPr/>
          <a:lstStyle/>
          <a:p>
            <a:endParaRPr lang="en-US"/>
          </a:p>
        </p:txBody>
      </p:sp>
      <p:sp>
        <p:nvSpPr>
          <p:cNvPr id="5" name="Rectangle 4">
            <a:extLst>
              <a:ext uri="{FF2B5EF4-FFF2-40B4-BE49-F238E27FC236}">
                <a16:creationId xmlns:a16="http://schemas.microsoft.com/office/drawing/2014/main" id="{104EEABA-3F2F-48AD-80BC-D63D6737D21F}"/>
              </a:ext>
              <a:ext uri="{C183D7F6-B498-43B3-948B-1728B52AA6E4}">
                <adec:decorative xmlns:adec="http://schemas.microsoft.com/office/drawing/2017/decorative" val="1"/>
              </a:ext>
            </a:extLst>
          </p:cNvPr>
          <p:cNvSpPr/>
          <p:nvPr/>
        </p:nvSpPr>
        <p:spPr>
          <a:xfrm>
            <a:off x="1252843" y="1419726"/>
            <a:ext cx="6761747" cy="3064042"/>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83D521A-DCA0-43CC-A2A5-B5A42E6DC2E4}"/>
              </a:ext>
            </a:extLst>
          </p:cNvPr>
          <p:cNvSpPr txBox="1"/>
          <p:nvPr/>
        </p:nvSpPr>
        <p:spPr>
          <a:xfrm>
            <a:off x="1252843" y="1499935"/>
            <a:ext cx="6761747" cy="2923877"/>
          </a:xfrm>
          <a:prstGeom prst="rect">
            <a:avLst/>
          </a:prstGeom>
          <a:noFill/>
        </p:spPr>
        <p:txBody>
          <a:bodyPr wrap="square" rtlCol="0">
            <a:spAutoFit/>
          </a:bodyPr>
          <a:lstStyle/>
          <a:p>
            <a:pPr algn="ctr"/>
            <a:r>
              <a:rPr lang="en-GB" sz="4600"/>
              <a:t>A short course for young people to learn how to deal with first aid emergencies.</a:t>
            </a:r>
          </a:p>
        </p:txBody>
      </p:sp>
      <p:pic>
        <p:nvPicPr>
          <p:cNvPr id="7" name="Picture 6">
            <a:extLst>
              <a:ext uri="{FF2B5EF4-FFF2-40B4-BE49-F238E27FC236}">
                <a16:creationId xmlns:a16="http://schemas.microsoft.com/office/drawing/2014/main" id="{B614CD2C-A107-43D1-88BE-6A616254B4C0}"/>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6003"/>
          <a:stretch/>
        </p:blipFill>
        <p:spPr>
          <a:xfrm>
            <a:off x="6945734" y="376619"/>
            <a:ext cx="1068856" cy="1004687"/>
          </a:xfrm>
          <a:prstGeom prst="rect">
            <a:avLst/>
          </a:prstGeom>
        </p:spPr>
      </p:pic>
    </p:spTree>
    <p:extLst>
      <p:ext uri="{BB962C8B-B14F-4D97-AF65-F5344CB8AC3E}">
        <p14:creationId xmlns:p14="http://schemas.microsoft.com/office/powerpoint/2010/main" val="2096618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2278CC-04AD-4BE0-8EA6-55FC4FD718D5}"/>
              </a:ext>
            </a:extLst>
          </p:cNvPr>
          <p:cNvSpPr>
            <a:spLocks noGrp="1"/>
          </p:cNvSpPr>
          <p:nvPr>
            <p:ph idx="16"/>
          </p:nvPr>
        </p:nvSpPr>
        <p:spPr>
          <a:xfrm>
            <a:off x="491628" y="478795"/>
            <a:ext cx="6563690" cy="551146"/>
          </a:xfrm>
        </p:spPr>
        <p:txBody>
          <a:bodyPr/>
          <a:lstStyle/>
          <a:p>
            <a:r>
              <a:rPr lang="en-GB"/>
              <a:t>When things go wrong   A12</a:t>
            </a:r>
          </a:p>
        </p:txBody>
      </p:sp>
      <p:sp>
        <p:nvSpPr>
          <p:cNvPr id="4" name="Text Placeholder 3">
            <a:extLst>
              <a:ext uri="{FF2B5EF4-FFF2-40B4-BE49-F238E27FC236}">
                <a16:creationId xmlns:a16="http://schemas.microsoft.com/office/drawing/2014/main" id="{8CCA089D-D458-4A78-8955-D82BAFC749EA}"/>
              </a:ext>
            </a:extLst>
          </p:cNvPr>
          <p:cNvSpPr>
            <a:spLocks noGrp="1"/>
          </p:cNvSpPr>
          <p:nvPr>
            <p:ph type="body" sz="quarter" idx="10"/>
          </p:nvPr>
        </p:nvSpPr>
        <p:spPr/>
        <p:txBody>
          <a:bodyPr/>
          <a:lstStyle/>
          <a:p>
            <a:endParaRPr lang="en-GB"/>
          </a:p>
        </p:txBody>
      </p:sp>
      <p:sp>
        <p:nvSpPr>
          <p:cNvPr id="7" name="Rectangle 6">
            <a:extLst>
              <a:ext uri="{FF2B5EF4-FFF2-40B4-BE49-F238E27FC236}">
                <a16:creationId xmlns:a16="http://schemas.microsoft.com/office/drawing/2014/main" id="{5674957F-F5C0-4915-B0B7-945854B22252}"/>
              </a:ext>
            </a:extLst>
          </p:cNvPr>
          <p:cNvSpPr/>
          <p:nvPr/>
        </p:nvSpPr>
        <p:spPr>
          <a:xfrm>
            <a:off x="2376415" y="1826448"/>
            <a:ext cx="4391169" cy="2062103"/>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rPr>
              <a:t>Think of something that could happen to make someone unresponsive.</a:t>
            </a:r>
          </a:p>
        </p:txBody>
      </p:sp>
      <p:pic>
        <p:nvPicPr>
          <p:cNvPr id="1026" name="Picture 2">
            <a:extLst>
              <a:ext uri="{FF2B5EF4-FFF2-40B4-BE49-F238E27FC236}">
                <a16:creationId xmlns:a16="http://schemas.microsoft.com/office/drawing/2014/main" id="{9D7B1BC7-7CEB-4245-97AA-97B7E57EAA0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325" y="4009386"/>
            <a:ext cx="2800004" cy="139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209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92AB3D-F4EE-4752-8916-02FB7303CE54}"/>
              </a:ext>
            </a:extLst>
          </p:cNvPr>
          <p:cNvSpPr>
            <a:spLocks noGrp="1"/>
          </p:cNvSpPr>
          <p:nvPr>
            <p:ph idx="16"/>
          </p:nvPr>
        </p:nvSpPr>
        <p:spPr>
          <a:xfrm>
            <a:off x="491629" y="478795"/>
            <a:ext cx="5249840" cy="551146"/>
          </a:xfrm>
        </p:spPr>
        <p:txBody>
          <a:bodyPr/>
          <a:lstStyle/>
          <a:p>
            <a:r>
              <a:rPr lang="en-GB"/>
              <a:t>Chain of survival   A13</a:t>
            </a:r>
          </a:p>
        </p:txBody>
      </p:sp>
      <p:sp>
        <p:nvSpPr>
          <p:cNvPr id="4" name="Text Placeholder 3">
            <a:extLst>
              <a:ext uri="{FF2B5EF4-FFF2-40B4-BE49-F238E27FC236}">
                <a16:creationId xmlns:a16="http://schemas.microsoft.com/office/drawing/2014/main" id="{84741F86-9D48-450D-9FD2-F7E12FFD773F}"/>
              </a:ext>
            </a:extLst>
          </p:cNvPr>
          <p:cNvSpPr>
            <a:spLocks noGrp="1"/>
          </p:cNvSpPr>
          <p:nvPr>
            <p:ph type="body" sz="quarter" idx="10"/>
          </p:nvPr>
        </p:nvSpPr>
        <p:spPr/>
        <p:txBody>
          <a:bodyPr/>
          <a:lstStyle/>
          <a:p>
            <a:endParaRPr lang="en-GB"/>
          </a:p>
        </p:txBody>
      </p:sp>
      <p:grpSp>
        <p:nvGrpSpPr>
          <p:cNvPr id="29" name="Group 28">
            <a:extLst>
              <a:ext uri="{FF2B5EF4-FFF2-40B4-BE49-F238E27FC236}">
                <a16:creationId xmlns:a16="http://schemas.microsoft.com/office/drawing/2014/main" id="{F82C7BD4-4742-4CA7-ACEA-CFE841A06054}"/>
              </a:ext>
              <a:ext uri="{C183D7F6-B498-43B3-948B-1728B52AA6E4}">
                <adec:decorative xmlns:adec="http://schemas.microsoft.com/office/drawing/2017/decorative" val="1"/>
              </a:ext>
            </a:extLst>
          </p:cNvPr>
          <p:cNvGrpSpPr/>
          <p:nvPr/>
        </p:nvGrpSpPr>
        <p:grpSpPr>
          <a:xfrm>
            <a:off x="1231823" y="1517984"/>
            <a:ext cx="6633409" cy="2500563"/>
            <a:chOff x="1255295" y="1397668"/>
            <a:chExt cx="6633409" cy="2500563"/>
          </a:xfrm>
        </p:grpSpPr>
        <p:grpSp>
          <p:nvGrpSpPr>
            <p:cNvPr id="10" name="Group 9">
              <a:extLst>
                <a:ext uri="{FF2B5EF4-FFF2-40B4-BE49-F238E27FC236}">
                  <a16:creationId xmlns:a16="http://schemas.microsoft.com/office/drawing/2014/main" id="{3794EA76-E57E-4D40-AA80-8373A9AD5916}"/>
                </a:ext>
              </a:extLst>
            </p:cNvPr>
            <p:cNvGrpSpPr/>
            <p:nvPr/>
          </p:nvGrpSpPr>
          <p:grpSpPr>
            <a:xfrm>
              <a:off x="1255295" y="1405689"/>
              <a:ext cx="6633409" cy="2492542"/>
              <a:chOff x="634768" y="1477879"/>
              <a:chExt cx="6633409" cy="2492542"/>
            </a:xfrm>
          </p:grpSpPr>
          <p:grpSp>
            <p:nvGrpSpPr>
              <p:cNvPr id="9" name="Group 8">
                <a:extLst>
                  <a:ext uri="{FF2B5EF4-FFF2-40B4-BE49-F238E27FC236}">
                    <a16:creationId xmlns:a16="http://schemas.microsoft.com/office/drawing/2014/main" id="{3B71D762-3C21-492C-9509-FB95A44782BB}"/>
                  </a:ext>
                </a:extLst>
              </p:cNvPr>
              <p:cNvGrpSpPr/>
              <p:nvPr/>
            </p:nvGrpSpPr>
            <p:grpSpPr>
              <a:xfrm>
                <a:off x="634768" y="1477879"/>
                <a:ext cx="5053262" cy="2492542"/>
                <a:chOff x="634768" y="1477879"/>
                <a:chExt cx="5053262" cy="2492542"/>
              </a:xfrm>
            </p:grpSpPr>
            <p:sp>
              <p:nvSpPr>
                <p:cNvPr id="5" name="Hexagon 4">
                  <a:extLst>
                    <a:ext uri="{FF2B5EF4-FFF2-40B4-BE49-F238E27FC236}">
                      <a16:creationId xmlns:a16="http://schemas.microsoft.com/office/drawing/2014/main" id="{9ECA7A98-1B12-4506-ADEB-926A2CF9DC42}"/>
                    </a:ext>
                  </a:extLst>
                </p:cNvPr>
                <p:cNvSpPr/>
                <p:nvPr/>
              </p:nvSpPr>
              <p:spPr>
                <a:xfrm>
                  <a:off x="634768" y="2360195"/>
                  <a:ext cx="1892968" cy="1610226"/>
                </a:xfrm>
                <a:prstGeom prst="hexagon">
                  <a:avLst/>
                </a:prstGeom>
                <a:noFill/>
                <a:ln w="38100">
                  <a:solidFill>
                    <a:srgbClr val="007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95BEB800-896D-4440-B00F-3FE96E0A1BF4}"/>
                    </a:ext>
                  </a:extLst>
                </p:cNvPr>
                <p:cNvSpPr/>
                <p:nvPr/>
              </p:nvSpPr>
              <p:spPr>
                <a:xfrm>
                  <a:off x="2214915" y="1477879"/>
                  <a:ext cx="1892968" cy="1610226"/>
                </a:xfrm>
                <a:prstGeom prst="hexagon">
                  <a:avLst/>
                </a:prstGeom>
                <a:noFill/>
                <a:ln w="38100">
                  <a:solidFill>
                    <a:srgbClr val="EDE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Hexagon 6">
                  <a:extLst>
                    <a:ext uri="{FF2B5EF4-FFF2-40B4-BE49-F238E27FC236}">
                      <a16:creationId xmlns:a16="http://schemas.microsoft.com/office/drawing/2014/main" id="{159A6056-A94A-482A-8FE4-0850141D60DB}"/>
                    </a:ext>
                  </a:extLst>
                </p:cNvPr>
                <p:cNvSpPr/>
                <p:nvPr/>
              </p:nvSpPr>
              <p:spPr>
                <a:xfrm>
                  <a:off x="3795062" y="2360195"/>
                  <a:ext cx="1892968" cy="1610226"/>
                </a:xfrm>
                <a:prstGeom prst="hexagon">
                  <a:avLst/>
                </a:prstGeom>
                <a:noFill/>
                <a:ln w="38100">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Hexagon 7">
                <a:extLst>
                  <a:ext uri="{FF2B5EF4-FFF2-40B4-BE49-F238E27FC236}">
                    <a16:creationId xmlns:a16="http://schemas.microsoft.com/office/drawing/2014/main" id="{F51B2218-FA8C-485E-9F72-20DC94296055}"/>
                  </a:ext>
                </a:extLst>
              </p:cNvPr>
              <p:cNvSpPr/>
              <p:nvPr/>
            </p:nvSpPr>
            <p:spPr>
              <a:xfrm>
                <a:off x="5375209" y="1531019"/>
                <a:ext cx="1892968" cy="1610226"/>
              </a:xfrm>
              <a:prstGeom prst="hexagon">
                <a:avLst/>
              </a:prstGeom>
              <a:noFill/>
              <a:ln w="38100">
                <a:solidFill>
                  <a:srgbClr val="8D8E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36C6CFA0-E4E4-435A-A8DF-DE2783AADB9A}"/>
                </a:ext>
              </a:extLst>
            </p:cNvPr>
            <p:cNvSpPr txBox="1"/>
            <p:nvPr/>
          </p:nvSpPr>
          <p:spPr>
            <a:xfrm>
              <a:off x="4789070" y="2275129"/>
              <a:ext cx="1199148" cy="276999"/>
            </a:xfrm>
            <a:prstGeom prst="rect">
              <a:avLst/>
            </a:prstGeom>
            <a:noFill/>
          </p:spPr>
          <p:txBody>
            <a:bodyPr wrap="square" rtlCol="0">
              <a:spAutoFit/>
            </a:bodyPr>
            <a:lstStyle/>
            <a:p>
              <a:pPr algn="ctr"/>
              <a:endParaRPr lang="en-GB" sz="1200" b="1"/>
            </a:p>
          </p:txBody>
        </p:sp>
        <p:sp>
          <p:nvSpPr>
            <p:cNvPr id="12" name="TextBox 11">
              <a:extLst>
                <a:ext uri="{FF2B5EF4-FFF2-40B4-BE49-F238E27FC236}">
                  <a16:creationId xmlns:a16="http://schemas.microsoft.com/office/drawing/2014/main" id="{D36D9D9B-CC97-4BB0-8328-B2AB0B490E44}"/>
                </a:ext>
              </a:extLst>
            </p:cNvPr>
            <p:cNvSpPr txBox="1"/>
            <p:nvPr/>
          </p:nvSpPr>
          <p:spPr>
            <a:xfrm>
              <a:off x="3242510" y="1397668"/>
              <a:ext cx="1064795" cy="276999"/>
            </a:xfrm>
            <a:prstGeom prst="rect">
              <a:avLst/>
            </a:prstGeom>
            <a:noFill/>
          </p:spPr>
          <p:txBody>
            <a:bodyPr wrap="square" rtlCol="0">
              <a:spAutoFit/>
            </a:bodyPr>
            <a:lstStyle/>
            <a:p>
              <a:pPr algn="ctr"/>
              <a:endParaRPr lang="en-GB" sz="1200" b="1"/>
            </a:p>
          </p:txBody>
        </p:sp>
        <p:sp>
          <p:nvSpPr>
            <p:cNvPr id="13" name="TextBox 12">
              <a:extLst>
                <a:ext uri="{FF2B5EF4-FFF2-40B4-BE49-F238E27FC236}">
                  <a16:creationId xmlns:a16="http://schemas.microsoft.com/office/drawing/2014/main" id="{60C9B106-1445-474D-A232-128774ABC4B5}"/>
                </a:ext>
              </a:extLst>
            </p:cNvPr>
            <p:cNvSpPr txBox="1"/>
            <p:nvPr/>
          </p:nvSpPr>
          <p:spPr>
            <a:xfrm>
              <a:off x="1684420" y="2275129"/>
              <a:ext cx="1090361" cy="276999"/>
            </a:xfrm>
            <a:prstGeom prst="rect">
              <a:avLst/>
            </a:prstGeom>
            <a:noFill/>
          </p:spPr>
          <p:txBody>
            <a:bodyPr wrap="square" rtlCol="0">
              <a:spAutoFit/>
            </a:bodyPr>
            <a:lstStyle/>
            <a:p>
              <a:endParaRPr lang="en-GB" sz="1200" b="1"/>
            </a:p>
          </p:txBody>
        </p:sp>
        <p:sp>
          <p:nvSpPr>
            <p:cNvPr id="15" name="TextBox 14">
              <a:extLst>
                <a:ext uri="{FF2B5EF4-FFF2-40B4-BE49-F238E27FC236}">
                  <a16:creationId xmlns:a16="http://schemas.microsoft.com/office/drawing/2014/main" id="{634BACF2-5DDB-4749-96E9-9A30DBA634A3}"/>
                </a:ext>
              </a:extLst>
            </p:cNvPr>
            <p:cNvSpPr txBox="1"/>
            <p:nvPr/>
          </p:nvSpPr>
          <p:spPr>
            <a:xfrm>
              <a:off x="6206288" y="1448918"/>
              <a:ext cx="1471864" cy="276999"/>
            </a:xfrm>
            <a:prstGeom prst="rect">
              <a:avLst/>
            </a:prstGeom>
            <a:noFill/>
          </p:spPr>
          <p:txBody>
            <a:bodyPr wrap="square" rtlCol="0">
              <a:spAutoFit/>
            </a:bodyPr>
            <a:lstStyle/>
            <a:p>
              <a:pPr algn="ctr"/>
              <a:endParaRPr lang="en-GB" sz="1200" b="1"/>
            </a:p>
          </p:txBody>
        </p:sp>
        <p:sp>
          <p:nvSpPr>
            <p:cNvPr id="16" name="TextBox 15">
              <a:extLst>
                <a:ext uri="{FF2B5EF4-FFF2-40B4-BE49-F238E27FC236}">
                  <a16:creationId xmlns:a16="http://schemas.microsoft.com/office/drawing/2014/main" id="{6119B8FC-CBDA-4752-B3BA-2E529D048475}"/>
                </a:ext>
              </a:extLst>
            </p:cNvPr>
            <p:cNvSpPr txBox="1"/>
            <p:nvPr/>
          </p:nvSpPr>
          <p:spPr>
            <a:xfrm>
              <a:off x="6206288" y="2801967"/>
              <a:ext cx="1471864" cy="276999"/>
            </a:xfrm>
            <a:prstGeom prst="rect">
              <a:avLst/>
            </a:prstGeom>
            <a:noFill/>
          </p:spPr>
          <p:txBody>
            <a:bodyPr wrap="square" rtlCol="0">
              <a:spAutoFit/>
            </a:bodyPr>
            <a:lstStyle/>
            <a:p>
              <a:pPr algn="ctr"/>
              <a:endParaRPr lang="en-GB" sz="1200" b="1"/>
            </a:p>
          </p:txBody>
        </p:sp>
      </p:grpSp>
      <p:sp>
        <p:nvSpPr>
          <p:cNvPr id="26" name="Rectangle 3">
            <a:extLst>
              <a:ext uri="{FF2B5EF4-FFF2-40B4-BE49-F238E27FC236}">
                <a16:creationId xmlns:a16="http://schemas.microsoft.com/office/drawing/2014/main" id="{008BBB24-9B25-4526-AD9C-21AEB96E1AF1}"/>
              </a:ext>
            </a:extLst>
          </p:cNvPr>
          <p:cNvSpPr txBox="1">
            <a:spLocks noChangeAspect="1" noChangeArrowheads="1"/>
          </p:cNvSpPr>
          <p:nvPr/>
        </p:nvSpPr>
        <p:spPr>
          <a:xfrm>
            <a:off x="193667" y="4506910"/>
            <a:ext cx="2895598" cy="641070"/>
          </a:xfrm>
          <a:prstGeom prst="rect">
            <a:avLst/>
          </a:prstGeom>
        </p:spPr>
        <p:txBody>
          <a:bodyPr lIns="74441" tIns="37221" rIns="74441" bIns="37221" anchor="t"/>
          <a:lstStyle>
            <a:lvl1pPr marL="180000" indent="-180000" algn="l" defTabSz="914400" rtl="0" eaLnBrk="1" latinLnBrk="0" hangingPunct="1">
              <a:lnSpc>
                <a:spcPct val="100000"/>
              </a:lnSpc>
              <a:spcBef>
                <a:spcPts val="500"/>
              </a:spcBef>
              <a:spcAft>
                <a:spcPts val="500"/>
              </a:spcAft>
              <a:buFont typeface="Arial" panose="020B0604020202020204" pitchFamily="34" charset="0"/>
              <a:buChar char="•"/>
              <a:defRPr sz="2400" b="0" kern="1200">
                <a:solidFill>
                  <a:schemeClr val="tx1"/>
                </a:solidFill>
                <a:latin typeface="+mn-lt"/>
                <a:ea typeface="+mn-ea"/>
                <a:cs typeface="+mn-cs"/>
              </a:defRPr>
            </a:lvl1pPr>
            <a:lvl2pPr marL="538163" indent="-179388" algn="l" defTabSz="914400" rtl="0" eaLnBrk="1" latinLnBrk="0" hangingPunct="1">
              <a:lnSpc>
                <a:spcPct val="100000"/>
              </a:lnSpc>
              <a:spcBef>
                <a:spcPts val="500"/>
              </a:spcBef>
              <a:spcAft>
                <a:spcPts val="500"/>
              </a:spcAft>
              <a:buFont typeface="Arial" panose="020B0604020202020204" pitchFamily="34" charset="0"/>
              <a:buChar char="•"/>
              <a:defRPr sz="2300" kern="1200">
                <a:solidFill>
                  <a:schemeClr val="tx1"/>
                </a:solidFill>
                <a:latin typeface="+mn-lt"/>
                <a:ea typeface="+mn-ea"/>
                <a:cs typeface="+mn-cs"/>
              </a:defRPr>
            </a:lvl2pPr>
            <a:lvl3pPr marL="1077913" indent="-179388" algn="l" defTabSz="914400"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16075"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1976438"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315" indent="-234315" algn="ctr">
              <a:buNone/>
            </a:pPr>
            <a:r>
              <a:rPr lang="en-GB" altLang="en-US" sz="1600" b="1">
                <a:latin typeface="Arial"/>
                <a:cs typeface="Arial"/>
              </a:rPr>
              <a:t>Discuss: </a:t>
            </a:r>
            <a:r>
              <a:rPr lang="en-GB" altLang="en-US" sz="1600">
                <a:latin typeface="Arial"/>
                <a:cs typeface="Arial"/>
              </a:rPr>
              <a:t>Describe each link of the chain of survival</a:t>
            </a:r>
            <a:endParaRPr lang="en-US"/>
          </a:p>
        </p:txBody>
      </p:sp>
      <p:sp>
        <p:nvSpPr>
          <p:cNvPr id="28" name="Rectangle 3">
            <a:extLst>
              <a:ext uri="{FF2B5EF4-FFF2-40B4-BE49-F238E27FC236}">
                <a16:creationId xmlns:a16="http://schemas.microsoft.com/office/drawing/2014/main" id="{CFFB519F-FB9D-4D92-95AE-83DF532E92E4}"/>
              </a:ext>
            </a:extLst>
          </p:cNvPr>
          <p:cNvSpPr txBox="1">
            <a:spLocks noChangeAspect="1" noChangeArrowheads="1"/>
          </p:cNvSpPr>
          <p:nvPr/>
        </p:nvSpPr>
        <p:spPr>
          <a:xfrm>
            <a:off x="3194997" y="4508451"/>
            <a:ext cx="3788134" cy="984680"/>
          </a:xfrm>
          <a:prstGeom prst="rect">
            <a:avLst/>
          </a:prstGeom>
        </p:spPr>
        <p:txBody>
          <a:bodyPr lIns="74441" tIns="37221" rIns="74441" bIns="37221" anchor="t"/>
          <a:lstStyle>
            <a:lvl1pPr marL="180000" indent="-180000" algn="l" defTabSz="914400" rtl="0" eaLnBrk="1" latinLnBrk="0" hangingPunct="1">
              <a:lnSpc>
                <a:spcPct val="100000"/>
              </a:lnSpc>
              <a:spcBef>
                <a:spcPts val="500"/>
              </a:spcBef>
              <a:spcAft>
                <a:spcPts val="500"/>
              </a:spcAft>
              <a:buFont typeface="Arial" panose="020B0604020202020204" pitchFamily="34" charset="0"/>
              <a:buChar char="•"/>
              <a:defRPr sz="2400" b="0" kern="1200">
                <a:solidFill>
                  <a:schemeClr val="tx1"/>
                </a:solidFill>
                <a:latin typeface="+mn-lt"/>
                <a:ea typeface="+mn-ea"/>
                <a:cs typeface="+mn-cs"/>
              </a:defRPr>
            </a:lvl1pPr>
            <a:lvl2pPr marL="538163" indent="-179388" algn="l" defTabSz="914400" rtl="0" eaLnBrk="1" latinLnBrk="0" hangingPunct="1">
              <a:lnSpc>
                <a:spcPct val="100000"/>
              </a:lnSpc>
              <a:spcBef>
                <a:spcPts val="500"/>
              </a:spcBef>
              <a:spcAft>
                <a:spcPts val="500"/>
              </a:spcAft>
              <a:buFont typeface="Arial" panose="020B0604020202020204" pitchFamily="34" charset="0"/>
              <a:buChar char="•"/>
              <a:defRPr sz="2300" kern="1200">
                <a:solidFill>
                  <a:schemeClr val="tx1"/>
                </a:solidFill>
                <a:latin typeface="+mn-lt"/>
                <a:ea typeface="+mn-ea"/>
                <a:cs typeface="+mn-cs"/>
              </a:defRPr>
            </a:lvl2pPr>
            <a:lvl3pPr marL="1077913" indent="-179388" algn="l" defTabSz="914400"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16075"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1976438"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315" indent="-234315" algn="ctr">
              <a:buNone/>
            </a:pPr>
            <a:r>
              <a:rPr lang="en-GB" altLang="en-US" sz="1600" b="1">
                <a:latin typeface="Arial"/>
                <a:cs typeface="Arial"/>
              </a:rPr>
              <a:t>Challenge: </a:t>
            </a:r>
            <a:r>
              <a:rPr lang="en-GB" altLang="en-US" sz="1600">
                <a:latin typeface="Arial"/>
                <a:cs typeface="Arial"/>
              </a:rPr>
              <a:t>Explain why is important to follow these steps to increase the casualty's chance of survival.</a:t>
            </a:r>
            <a:endParaRPr lang="en-GB" altLang="en-US" sz="1600">
              <a:cs typeface="Arial"/>
            </a:endParaRPr>
          </a:p>
        </p:txBody>
      </p:sp>
    </p:spTree>
    <p:extLst>
      <p:ext uri="{BB962C8B-B14F-4D97-AF65-F5344CB8AC3E}">
        <p14:creationId xmlns:p14="http://schemas.microsoft.com/office/powerpoint/2010/main" val="74221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8DF02D8-21E4-4236-B5AB-5F279D2CD817}"/>
              </a:ext>
            </a:extLst>
          </p:cNvPr>
          <p:cNvSpPr>
            <a:spLocks noGrp="1"/>
          </p:cNvSpPr>
          <p:nvPr>
            <p:ph idx="16"/>
          </p:nvPr>
        </p:nvSpPr>
        <p:spPr>
          <a:xfrm>
            <a:off x="493200" y="478795"/>
            <a:ext cx="3118296" cy="551146"/>
          </a:xfrm>
        </p:spPr>
        <p:txBody>
          <a:bodyPr/>
          <a:lstStyle/>
          <a:p>
            <a:r>
              <a:rPr lang="en-GB"/>
              <a:t>Activity   A16</a:t>
            </a:r>
          </a:p>
        </p:txBody>
      </p:sp>
      <p:sp>
        <p:nvSpPr>
          <p:cNvPr id="6" name="Content Placeholder 5">
            <a:extLst>
              <a:ext uri="{FF2B5EF4-FFF2-40B4-BE49-F238E27FC236}">
                <a16:creationId xmlns:a16="http://schemas.microsoft.com/office/drawing/2014/main" id="{D89155B0-F368-41B6-8DCD-4BED726D9275}"/>
              </a:ext>
            </a:extLst>
          </p:cNvPr>
          <p:cNvSpPr>
            <a:spLocks noGrp="1"/>
          </p:cNvSpPr>
          <p:nvPr>
            <p:ph idx="17"/>
          </p:nvPr>
        </p:nvSpPr>
        <p:spPr>
          <a:xfrm>
            <a:off x="493200" y="1028539"/>
            <a:ext cx="3984118" cy="551146"/>
          </a:xfrm>
        </p:spPr>
        <p:txBody>
          <a:bodyPr/>
          <a:lstStyle/>
          <a:p>
            <a:r>
              <a:rPr lang="en-GB"/>
              <a:t>The human body</a:t>
            </a:r>
          </a:p>
        </p:txBody>
      </p:sp>
      <p:sp>
        <p:nvSpPr>
          <p:cNvPr id="4" name="Text Placeholder 3">
            <a:extLst>
              <a:ext uri="{FF2B5EF4-FFF2-40B4-BE49-F238E27FC236}">
                <a16:creationId xmlns:a16="http://schemas.microsoft.com/office/drawing/2014/main" id="{CA98EF78-C5F0-4E8A-A4E7-2FEA1D346C4C}"/>
              </a:ext>
            </a:extLst>
          </p:cNvPr>
          <p:cNvSpPr>
            <a:spLocks noGrp="1"/>
          </p:cNvSpPr>
          <p:nvPr>
            <p:ph type="body" sz="quarter" idx="10"/>
          </p:nvPr>
        </p:nvSpPr>
        <p:spPr/>
        <p:txBody>
          <a:bodyPr/>
          <a:lstStyle/>
          <a:p>
            <a:endParaRPr lang="en-GB"/>
          </a:p>
        </p:txBody>
      </p:sp>
      <p:sp>
        <p:nvSpPr>
          <p:cNvPr id="8" name="Rectangle 7">
            <a:extLst>
              <a:ext uri="{FF2B5EF4-FFF2-40B4-BE49-F238E27FC236}">
                <a16:creationId xmlns:a16="http://schemas.microsoft.com/office/drawing/2014/main" id="{65446EDF-D44B-4E20-90D9-45473D1E904E}"/>
              </a:ext>
            </a:extLst>
          </p:cNvPr>
          <p:cNvSpPr/>
          <p:nvPr/>
        </p:nvSpPr>
        <p:spPr>
          <a:xfrm>
            <a:off x="1291389" y="1815996"/>
            <a:ext cx="7058526" cy="2677656"/>
          </a:xfrm>
          <a:prstGeom prst="rect">
            <a:avLst/>
          </a:prstGeom>
        </p:spPr>
        <p:txBody>
          <a:bodyPr wrap="square" anchor="t">
            <a:spAutoFit/>
          </a:bodyPr>
          <a:lstStyle/>
          <a:p>
            <a:pPr algn="ctr"/>
            <a:r>
              <a:rPr lang="en-GB" sz="2400" b="1"/>
              <a:t>Now you have the opportunity to learn some </a:t>
            </a:r>
            <a:r>
              <a:rPr lang="en-GB" sz="2400" b="1">
                <a:solidFill>
                  <a:srgbClr val="007A53"/>
                </a:solidFill>
              </a:rPr>
              <a:t>human anatomy. </a:t>
            </a:r>
            <a:r>
              <a:rPr lang="en-US" sz="2400" b="1"/>
              <a:t>You could </a:t>
            </a:r>
            <a:r>
              <a:rPr lang="en-US" sz="2400" b="1" err="1"/>
              <a:t>organise</a:t>
            </a:r>
            <a:r>
              <a:rPr lang="en-US" sz="2400" b="1"/>
              <a:t> human structures and organs onto an outline of a human body. See if you can identify their positions and function. U</a:t>
            </a:r>
            <a:r>
              <a:rPr lang="en-GB" sz="2400" b="1"/>
              <a:t>se our </a:t>
            </a:r>
            <a:r>
              <a:rPr lang="en-GB" sz="2400" b="1">
                <a:solidFill>
                  <a:srgbClr val="008453"/>
                </a:solidFill>
              </a:rPr>
              <a:t>downloadable worksheet</a:t>
            </a:r>
            <a:r>
              <a:rPr lang="en-GB" sz="2400" b="1"/>
              <a:t> which can be found on the St John Ambulance website. </a:t>
            </a:r>
            <a:endParaRPr lang="en-GB">
              <a:cs typeface="Arial"/>
            </a:endParaRPr>
          </a:p>
        </p:txBody>
      </p:sp>
    </p:spTree>
    <p:extLst>
      <p:ext uri="{BB962C8B-B14F-4D97-AF65-F5344CB8AC3E}">
        <p14:creationId xmlns:p14="http://schemas.microsoft.com/office/powerpoint/2010/main" val="284133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8DF02D8-21E4-4236-B5AB-5F279D2CD817}"/>
              </a:ext>
            </a:extLst>
          </p:cNvPr>
          <p:cNvSpPr>
            <a:spLocks noGrp="1"/>
          </p:cNvSpPr>
          <p:nvPr>
            <p:ph idx="16"/>
          </p:nvPr>
        </p:nvSpPr>
        <p:spPr>
          <a:xfrm>
            <a:off x="493200" y="478800"/>
            <a:ext cx="3101803" cy="551146"/>
          </a:xfrm>
        </p:spPr>
        <p:txBody>
          <a:bodyPr/>
          <a:lstStyle/>
          <a:p>
            <a:r>
              <a:rPr lang="en-GB"/>
              <a:t>Activity   A40</a:t>
            </a:r>
          </a:p>
        </p:txBody>
      </p:sp>
      <p:sp>
        <p:nvSpPr>
          <p:cNvPr id="6" name="Content Placeholder 5">
            <a:extLst>
              <a:ext uri="{FF2B5EF4-FFF2-40B4-BE49-F238E27FC236}">
                <a16:creationId xmlns:a16="http://schemas.microsoft.com/office/drawing/2014/main" id="{D89155B0-F368-41B6-8DCD-4BED726D9275}"/>
              </a:ext>
            </a:extLst>
          </p:cNvPr>
          <p:cNvSpPr>
            <a:spLocks noGrp="1"/>
          </p:cNvSpPr>
          <p:nvPr>
            <p:ph idx="17"/>
          </p:nvPr>
        </p:nvSpPr>
        <p:spPr>
          <a:xfrm>
            <a:off x="493200" y="1029946"/>
            <a:ext cx="2810934" cy="551146"/>
          </a:xfrm>
        </p:spPr>
        <p:txBody>
          <a:bodyPr/>
          <a:lstStyle/>
          <a:p>
            <a:r>
              <a:rPr lang="en-GB"/>
              <a:t>Task choice</a:t>
            </a:r>
          </a:p>
        </p:txBody>
      </p:sp>
      <p:sp>
        <p:nvSpPr>
          <p:cNvPr id="4" name="Text Placeholder 3">
            <a:extLst>
              <a:ext uri="{FF2B5EF4-FFF2-40B4-BE49-F238E27FC236}">
                <a16:creationId xmlns:a16="http://schemas.microsoft.com/office/drawing/2014/main" id="{CA98EF78-C5F0-4E8A-A4E7-2FEA1D346C4C}"/>
              </a:ext>
            </a:extLst>
          </p:cNvPr>
          <p:cNvSpPr>
            <a:spLocks noGrp="1"/>
          </p:cNvSpPr>
          <p:nvPr>
            <p:ph type="body" sz="quarter" idx="10"/>
          </p:nvPr>
        </p:nvSpPr>
        <p:spPr/>
        <p:txBody>
          <a:bodyPr/>
          <a:lstStyle/>
          <a:p>
            <a:endParaRPr lang="en-GB"/>
          </a:p>
        </p:txBody>
      </p:sp>
      <p:sp>
        <p:nvSpPr>
          <p:cNvPr id="8" name="Rectangle 7">
            <a:extLst>
              <a:ext uri="{FF2B5EF4-FFF2-40B4-BE49-F238E27FC236}">
                <a16:creationId xmlns:a16="http://schemas.microsoft.com/office/drawing/2014/main" id="{4FE6602E-E0D2-405A-8870-4F7D7A91C8DB}"/>
              </a:ext>
            </a:extLst>
          </p:cNvPr>
          <p:cNvSpPr/>
          <p:nvPr/>
        </p:nvSpPr>
        <p:spPr>
          <a:xfrm>
            <a:off x="1291389" y="1815996"/>
            <a:ext cx="7058526" cy="1938992"/>
          </a:xfrm>
          <a:prstGeom prst="rect">
            <a:avLst/>
          </a:prstGeom>
        </p:spPr>
        <p:txBody>
          <a:bodyPr wrap="square" anchor="t">
            <a:spAutoFit/>
          </a:bodyPr>
          <a:lstStyle/>
          <a:p>
            <a:pPr algn="ctr"/>
            <a:r>
              <a:rPr lang="en-GB" sz="2400" b="1"/>
              <a:t>Can you achieve 50 points by completing a variety of set tasks? </a:t>
            </a:r>
            <a:r>
              <a:rPr lang="en-US" sz="2400" b="1"/>
              <a:t>Each task is worth a different number of points. U</a:t>
            </a:r>
            <a:r>
              <a:rPr lang="en-GB" sz="2400" b="1"/>
              <a:t>se our </a:t>
            </a:r>
            <a:r>
              <a:rPr lang="en-GB" sz="2400" b="1">
                <a:solidFill>
                  <a:srgbClr val="008453"/>
                </a:solidFill>
              </a:rPr>
              <a:t>downloadable worksheet</a:t>
            </a:r>
            <a:r>
              <a:rPr lang="en-GB" sz="2400" b="1"/>
              <a:t> which can be found on the St John Ambulance website. </a:t>
            </a:r>
          </a:p>
        </p:txBody>
      </p:sp>
    </p:spTree>
    <p:extLst>
      <p:ext uri="{BB962C8B-B14F-4D97-AF65-F5344CB8AC3E}">
        <p14:creationId xmlns:p14="http://schemas.microsoft.com/office/powerpoint/2010/main" val="245619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94C2F-C34E-403C-B119-9DD05EF79227}"/>
              </a:ext>
            </a:extLst>
          </p:cNvPr>
          <p:cNvSpPr>
            <a:spLocks noGrp="1"/>
          </p:cNvSpPr>
          <p:nvPr>
            <p:ph idx="16"/>
          </p:nvPr>
        </p:nvSpPr>
        <p:spPr>
          <a:xfrm>
            <a:off x="491629" y="478795"/>
            <a:ext cx="4545592" cy="551146"/>
          </a:xfrm>
        </p:spPr>
        <p:txBody>
          <a:bodyPr/>
          <a:lstStyle/>
          <a:p>
            <a:r>
              <a:rPr lang="en-US"/>
              <a:t>Learning outcomes</a:t>
            </a:r>
          </a:p>
        </p:txBody>
      </p:sp>
      <p:sp>
        <p:nvSpPr>
          <p:cNvPr id="4" name="Text Placeholder 3">
            <a:extLst>
              <a:ext uri="{FF2B5EF4-FFF2-40B4-BE49-F238E27FC236}">
                <a16:creationId xmlns:a16="http://schemas.microsoft.com/office/drawing/2014/main" id="{7D54B374-BBE8-483E-BE73-3398F57CC083}"/>
              </a:ext>
            </a:extLst>
          </p:cNvPr>
          <p:cNvSpPr>
            <a:spLocks noGrp="1"/>
          </p:cNvSpPr>
          <p:nvPr>
            <p:ph type="body" sz="quarter" idx="10"/>
          </p:nvPr>
        </p:nvSpPr>
        <p:spPr/>
        <p:txBody>
          <a:bodyPr/>
          <a:lstStyle/>
          <a:p>
            <a:endParaRPr lang="en-US"/>
          </a:p>
        </p:txBody>
      </p:sp>
      <p:sp>
        <p:nvSpPr>
          <p:cNvPr id="8" name="TextBox 7">
            <a:extLst>
              <a:ext uri="{FF2B5EF4-FFF2-40B4-BE49-F238E27FC236}">
                <a16:creationId xmlns:a16="http://schemas.microsoft.com/office/drawing/2014/main" id="{B151BFFA-C000-42D8-B32D-9865F53FC1D9}"/>
              </a:ext>
            </a:extLst>
          </p:cNvPr>
          <p:cNvSpPr txBox="1">
            <a:spLocks noChangeAspect="1"/>
          </p:cNvSpPr>
          <p:nvPr/>
        </p:nvSpPr>
        <p:spPr>
          <a:xfrm>
            <a:off x="419440" y="1534150"/>
            <a:ext cx="7709355" cy="3229879"/>
          </a:xfrm>
          <a:prstGeom prst="rect">
            <a:avLst/>
          </a:prstGeom>
          <a:noFill/>
        </p:spPr>
        <p:txBody>
          <a:bodyPr wrap="square" lIns="74441" tIns="37221" rIns="74441" bIns="37221" rtlCol="0" anchor="t">
            <a:spAutoFit/>
          </a:bodyPr>
          <a:lstStyle/>
          <a:p>
            <a:pPr marL="365125" indent="-365125">
              <a:spcAft>
                <a:spcPts val="488"/>
              </a:spcAft>
              <a:buClr>
                <a:schemeClr val="tx2"/>
              </a:buClr>
              <a:buSzPct val="100000"/>
              <a:buFont typeface="Lucida Grande"/>
              <a:buChar char="➤"/>
            </a:pPr>
            <a:r>
              <a:rPr lang="en-US" sz="2000" b="1"/>
              <a:t>I am able to carry out a primary survey</a:t>
            </a:r>
            <a:endParaRPr lang="en-US"/>
          </a:p>
          <a:p>
            <a:pPr marL="365745" indent="-365745">
              <a:spcAft>
                <a:spcPts val="488"/>
              </a:spcAft>
              <a:buClr>
                <a:schemeClr val="tx2"/>
              </a:buClr>
              <a:buSzPct val="100000"/>
              <a:buFont typeface="Lucida Grande"/>
              <a:buChar char="➤"/>
            </a:pPr>
            <a:endParaRPr lang="en-US" sz="2000" b="1"/>
          </a:p>
          <a:p>
            <a:pPr marL="365125" indent="-365125">
              <a:spcAft>
                <a:spcPts val="488"/>
              </a:spcAft>
              <a:buClr>
                <a:schemeClr val="tx2"/>
              </a:buClr>
              <a:buSzPct val="100000"/>
              <a:buFont typeface="Lucida Grande"/>
              <a:buChar char="➤"/>
            </a:pPr>
            <a:r>
              <a:rPr lang="en-US" sz="2000" b="1"/>
              <a:t>I can place an unresponsive casualty, who is breathing normally, into the recovery position</a:t>
            </a:r>
            <a:endParaRPr lang="en-US" sz="2000" b="1">
              <a:cs typeface="Arial"/>
            </a:endParaRPr>
          </a:p>
          <a:p>
            <a:pPr marL="365745" indent="-365745">
              <a:spcAft>
                <a:spcPts val="488"/>
              </a:spcAft>
              <a:buClr>
                <a:schemeClr val="tx2"/>
              </a:buClr>
              <a:buSzPct val="100000"/>
              <a:buFont typeface="Lucida Grande"/>
              <a:buChar char="➤"/>
            </a:pPr>
            <a:endParaRPr lang="en-US" sz="2000" b="1"/>
          </a:p>
          <a:p>
            <a:pPr marL="365125" indent="-365125">
              <a:spcAft>
                <a:spcPts val="488"/>
              </a:spcAft>
              <a:buClr>
                <a:schemeClr val="tx2"/>
              </a:buClr>
              <a:buSzPct val="100000"/>
              <a:buFont typeface="Lucida Grande"/>
              <a:buChar char="➤"/>
            </a:pPr>
            <a:r>
              <a:rPr lang="en-US" sz="2000" b="1"/>
              <a:t>I know when and how to deliver CPR to an unresponsive casualty who is not breathing normally</a:t>
            </a:r>
          </a:p>
          <a:p>
            <a:pPr marL="365125" indent="-365125">
              <a:spcAft>
                <a:spcPts val="488"/>
              </a:spcAft>
              <a:buClr>
                <a:schemeClr val="tx2"/>
              </a:buClr>
              <a:buSzPct val="100000"/>
              <a:buFont typeface="Lucida Grande"/>
              <a:buChar char="➤"/>
            </a:pPr>
            <a:endParaRPr lang="en-US" sz="2000" b="1">
              <a:cs typeface="Arial"/>
            </a:endParaRPr>
          </a:p>
          <a:p>
            <a:pPr marL="365125" indent="-365125">
              <a:spcAft>
                <a:spcPts val="488"/>
              </a:spcAft>
              <a:buClr>
                <a:schemeClr val="tx2"/>
              </a:buClr>
              <a:buSzPct val="100000"/>
              <a:buFont typeface="Lucida Grande"/>
              <a:buChar char="➤"/>
            </a:pPr>
            <a:r>
              <a:rPr lang="en-US" sz="2000" b="1">
                <a:cs typeface="Arial"/>
              </a:rPr>
              <a:t>I can ensure the safety of myself and others</a:t>
            </a:r>
          </a:p>
        </p:txBody>
      </p:sp>
    </p:spTree>
    <p:extLst>
      <p:ext uri="{BB962C8B-B14F-4D97-AF65-F5344CB8AC3E}">
        <p14:creationId xmlns:p14="http://schemas.microsoft.com/office/powerpoint/2010/main" val="28135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2278CC-04AD-4BE0-8EA6-55FC4FD718D5}"/>
              </a:ext>
            </a:extLst>
          </p:cNvPr>
          <p:cNvSpPr>
            <a:spLocks noGrp="1"/>
          </p:cNvSpPr>
          <p:nvPr>
            <p:ph idx="16"/>
          </p:nvPr>
        </p:nvSpPr>
        <p:spPr>
          <a:xfrm>
            <a:off x="491628" y="478795"/>
            <a:ext cx="6578128" cy="551146"/>
          </a:xfrm>
        </p:spPr>
        <p:txBody>
          <a:bodyPr/>
          <a:lstStyle/>
          <a:p>
            <a:r>
              <a:rPr lang="en-GB"/>
              <a:t>When things go wrong   A12</a:t>
            </a:r>
          </a:p>
        </p:txBody>
      </p:sp>
      <p:sp>
        <p:nvSpPr>
          <p:cNvPr id="4" name="Text Placeholder 3">
            <a:extLst>
              <a:ext uri="{FF2B5EF4-FFF2-40B4-BE49-F238E27FC236}">
                <a16:creationId xmlns:a16="http://schemas.microsoft.com/office/drawing/2014/main" id="{8CCA089D-D458-4A78-8955-D82BAFC749EA}"/>
              </a:ext>
            </a:extLst>
          </p:cNvPr>
          <p:cNvSpPr>
            <a:spLocks noGrp="1"/>
          </p:cNvSpPr>
          <p:nvPr>
            <p:ph type="body" sz="quarter" idx="10"/>
          </p:nvPr>
        </p:nvSpPr>
        <p:spPr/>
        <p:txBody>
          <a:bodyPr/>
          <a:lstStyle/>
          <a:p>
            <a:endParaRPr lang="en-GB"/>
          </a:p>
        </p:txBody>
      </p:sp>
      <p:sp>
        <p:nvSpPr>
          <p:cNvPr id="7" name="Rectangle 6">
            <a:extLst>
              <a:ext uri="{FF2B5EF4-FFF2-40B4-BE49-F238E27FC236}">
                <a16:creationId xmlns:a16="http://schemas.microsoft.com/office/drawing/2014/main" id="{5674957F-F5C0-4915-B0B7-945854B22252}"/>
              </a:ext>
            </a:extLst>
          </p:cNvPr>
          <p:cNvSpPr/>
          <p:nvPr/>
        </p:nvSpPr>
        <p:spPr>
          <a:xfrm>
            <a:off x="2376415" y="1826448"/>
            <a:ext cx="4391169" cy="2062103"/>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rPr>
              <a:t>Think of something that could happen to make someone unresponsive.</a:t>
            </a:r>
          </a:p>
        </p:txBody>
      </p:sp>
      <p:pic>
        <p:nvPicPr>
          <p:cNvPr id="1026" name="Picture 2">
            <a:extLst>
              <a:ext uri="{FF2B5EF4-FFF2-40B4-BE49-F238E27FC236}">
                <a16:creationId xmlns:a16="http://schemas.microsoft.com/office/drawing/2014/main" id="{9D7B1BC7-7CEB-4245-97AA-97B7E57EAA0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325" y="4009386"/>
            <a:ext cx="2800004" cy="139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95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92AB3D-F4EE-4752-8916-02FB7303CE54}"/>
              </a:ext>
            </a:extLst>
          </p:cNvPr>
          <p:cNvSpPr>
            <a:spLocks noGrp="1"/>
          </p:cNvSpPr>
          <p:nvPr>
            <p:ph idx="16"/>
          </p:nvPr>
        </p:nvSpPr>
        <p:spPr>
          <a:xfrm>
            <a:off x="491629" y="478795"/>
            <a:ext cx="5249840" cy="551146"/>
          </a:xfrm>
        </p:spPr>
        <p:txBody>
          <a:bodyPr/>
          <a:lstStyle/>
          <a:p>
            <a:r>
              <a:rPr lang="en-GB"/>
              <a:t>Chain of survival   A13</a:t>
            </a:r>
          </a:p>
        </p:txBody>
      </p:sp>
      <p:sp>
        <p:nvSpPr>
          <p:cNvPr id="4" name="Text Placeholder 3">
            <a:extLst>
              <a:ext uri="{FF2B5EF4-FFF2-40B4-BE49-F238E27FC236}">
                <a16:creationId xmlns:a16="http://schemas.microsoft.com/office/drawing/2014/main" id="{84741F86-9D48-450D-9FD2-F7E12FFD773F}"/>
              </a:ext>
            </a:extLst>
          </p:cNvPr>
          <p:cNvSpPr>
            <a:spLocks noGrp="1"/>
          </p:cNvSpPr>
          <p:nvPr>
            <p:ph type="body" sz="quarter" idx="10"/>
          </p:nvPr>
        </p:nvSpPr>
        <p:spPr/>
        <p:txBody>
          <a:bodyPr/>
          <a:lstStyle/>
          <a:p>
            <a:endParaRPr lang="en-GB"/>
          </a:p>
        </p:txBody>
      </p:sp>
      <p:grpSp>
        <p:nvGrpSpPr>
          <p:cNvPr id="29" name="Group 28">
            <a:extLst>
              <a:ext uri="{FF2B5EF4-FFF2-40B4-BE49-F238E27FC236}">
                <a16:creationId xmlns:a16="http://schemas.microsoft.com/office/drawing/2014/main" id="{F82C7BD4-4742-4CA7-ACEA-CFE841A06054}"/>
              </a:ext>
              <a:ext uri="{C183D7F6-B498-43B3-948B-1728B52AA6E4}">
                <adec:decorative xmlns:adec="http://schemas.microsoft.com/office/drawing/2017/decorative" val="1"/>
              </a:ext>
            </a:extLst>
          </p:cNvPr>
          <p:cNvGrpSpPr/>
          <p:nvPr/>
        </p:nvGrpSpPr>
        <p:grpSpPr>
          <a:xfrm>
            <a:off x="1231823" y="1517984"/>
            <a:ext cx="6633409" cy="2500563"/>
            <a:chOff x="1255295" y="1397668"/>
            <a:chExt cx="6633409" cy="2500563"/>
          </a:xfrm>
        </p:grpSpPr>
        <p:pic>
          <p:nvPicPr>
            <p:cNvPr id="25" name="Picture 24">
              <a:extLst>
                <a:ext uri="{FF2B5EF4-FFF2-40B4-BE49-F238E27FC236}">
                  <a16:creationId xmlns:a16="http://schemas.microsoft.com/office/drawing/2014/main" id="{E761A526-6425-47F0-8DD7-797530D3FA0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6062" t="12632" r="19614" b="13684"/>
            <a:stretch/>
          </p:blipFill>
          <p:spPr>
            <a:xfrm>
              <a:off x="6611652" y="1881392"/>
              <a:ext cx="719648" cy="976108"/>
            </a:xfrm>
            <a:prstGeom prst="rect">
              <a:avLst/>
            </a:prstGeom>
          </p:spPr>
        </p:pic>
        <p:pic>
          <p:nvPicPr>
            <p:cNvPr id="21" name="Picture 20">
              <a:extLst>
                <a:ext uri="{FF2B5EF4-FFF2-40B4-BE49-F238E27FC236}">
                  <a16:creationId xmlns:a16="http://schemas.microsoft.com/office/drawing/2014/main" id="{F58B07FD-646C-4307-82F9-0AF4BBB81B5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7263" t="12070" r="3894" b="17614"/>
            <a:stretch/>
          </p:blipFill>
          <p:spPr>
            <a:xfrm>
              <a:off x="3098397" y="1844878"/>
              <a:ext cx="1449628" cy="860502"/>
            </a:xfrm>
            <a:prstGeom prst="rect">
              <a:avLst/>
            </a:prstGeom>
          </p:spPr>
        </p:pic>
        <p:grpSp>
          <p:nvGrpSpPr>
            <p:cNvPr id="10" name="Group 9">
              <a:extLst>
                <a:ext uri="{FF2B5EF4-FFF2-40B4-BE49-F238E27FC236}">
                  <a16:creationId xmlns:a16="http://schemas.microsoft.com/office/drawing/2014/main" id="{3794EA76-E57E-4D40-AA80-8373A9AD5916}"/>
                </a:ext>
              </a:extLst>
            </p:cNvPr>
            <p:cNvGrpSpPr/>
            <p:nvPr/>
          </p:nvGrpSpPr>
          <p:grpSpPr>
            <a:xfrm>
              <a:off x="1255295" y="1405689"/>
              <a:ext cx="6633409" cy="2492542"/>
              <a:chOff x="634768" y="1477879"/>
              <a:chExt cx="6633409" cy="2492542"/>
            </a:xfrm>
          </p:grpSpPr>
          <p:grpSp>
            <p:nvGrpSpPr>
              <p:cNvPr id="9" name="Group 8">
                <a:extLst>
                  <a:ext uri="{FF2B5EF4-FFF2-40B4-BE49-F238E27FC236}">
                    <a16:creationId xmlns:a16="http://schemas.microsoft.com/office/drawing/2014/main" id="{3B71D762-3C21-492C-9509-FB95A44782BB}"/>
                  </a:ext>
                </a:extLst>
              </p:cNvPr>
              <p:cNvGrpSpPr/>
              <p:nvPr/>
            </p:nvGrpSpPr>
            <p:grpSpPr>
              <a:xfrm>
                <a:off x="634768" y="1477879"/>
                <a:ext cx="5053262" cy="2492542"/>
                <a:chOff x="634768" y="1477879"/>
                <a:chExt cx="5053262" cy="2492542"/>
              </a:xfrm>
            </p:grpSpPr>
            <p:sp>
              <p:nvSpPr>
                <p:cNvPr id="5" name="Hexagon 4">
                  <a:extLst>
                    <a:ext uri="{FF2B5EF4-FFF2-40B4-BE49-F238E27FC236}">
                      <a16:creationId xmlns:a16="http://schemas.microsoft.com/office/drawing/2014/main" id="{9ECA7A98-1B12-4506-ADEB-926A2CF9DC42}"/>
                    </a:ext>
                  </a:extLst>
                </p:cNvPr>
                <p:cNvSpPr/>
                <p:nvPr/>
              </p:nvSpPr>
              <p:spPr>
                <a:xfrm>
                  <a:off x="634768" y="2360195"/>
                  <a:ext cx="1892968" cy="1610226"/>
                </a:xfrm>
                <a:prstGeom prst="hexagon">
                  <a:avLst/>
                </a:prstGeom>
                <a:noFill/>
                <a:ln w="38100">
                  <a:solidFill>
                    <a:srgbClr val="007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95BEB800-896D-4440-B00F-3FE96E0A1BF4}"/>
                    </a:ext>
                  </a:extLst>
                </p:cNvPr>
                <p:cNvSpPr/>
                <p:nvPr/>
              </p:nvSpPr>
              <p:spPr>
                <a:xfrm>
                  <a:off x="2214915" y="1477879"/>
                  <a:ext cx="1892968" cy="1610226"/>
                </a:xfrm>
                <a:prstGeom prst="hexagon">
                  <a:avLst/>
                </a:prstGeom>
                <a:noFill/>
                <a:ln w="38100">
                  <a:solidFill>
                    <a:srgbClr val="EDE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Hexagon 6">
                  <a:extLst>
                    <a:ext uri="{FF2B5EF4-FFF2-40B4-BE49-F238E27FC236}">
                      <a16:creationId xmlns:a16="http://schemas.microsoft.com/office/drawing/2014/main" id="{159A6056-A94A-482A-8FE4-0850141D60DB}"/>
                    </a:ext>
                  </a:extLst>
                </p:cNvPr>
                <p:cNvSpPr/>
                <p:nvPr/>
              </p:nvSpPr>
              <p:spPr>
                <a:xfrm>
                  <a:off x="3795062" y="2360195"/>
                  <a:ext cx="1892968" cy="1610226"/>
                </a:xfrm>
                <a:prstGeom prst="hexagon">
                  <a:avLst/>
                </a:prstGeom>
                <a:noFill/>
                <a:ln w="38100">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Hexagon 7">
                <a:extLst>
                  <a:ext uri="{FF2B5EF4-FFF2-40B4-BE49-F238E27FC236}">
                    <a16:creationId xmlns:a16="http://schemas.microsoft.com/office/drawing/2014/main" id="{F51B2218-FA8C-485E-9F72-20DC94296055}"/>
                  </a:ext>
                </a:extLst>
              </p:cNvPr>
              <p:cNvSpPr/>
              <p:nvPr/>
            </p:nvSpPr>
            <p:spPr>
              <a:xfrm>
                <a:off x="5375209" y="1531019"/>
                <a:ext cx="1892968" cy="1610226"/>
              </a:xfrm>
              <a:prstGeom prst="hexagon">
                <a:avLst/>
              </a:prstGeom>
              <a:noFill/>
              <a:ln w="38100">
                <a:solidFill>
                  <a:srgbClr val="8D8E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36C6CFA0-E4E4-435A-A8DF-DE2783AADB9A}"/>
                </a:ext>
              </a:extLst>
            </p:cNvPr>
            <p:cNvSpPr txBox="1"/>
            <p:nvPr/>
          </p:nvSpPr>
          <p:spPr>
            <a:xfrm>
              <a:off x="4789070" y="2275129"/>
              <a:ext cx="1199148" cy="461665"/>
            </a:xfrm>
            <a:prstGeom prst="rect">
              <a:avLst/>
            </a:prstGeom>
            <a:noFill/>
          </p:spPr>
          <p:txBody>
            <a:bodyPr wrap="square" rtlCol="0">
              <a:spAutoFit/>
            </a:bodyPr>
            <a:lstStyle/>
            <a:p>
              <a:pPr algn="ctr"/>
              <a:r>
                <a:rPr lang="en-GB" sz="1200" b="1"/>
                <a:t>Early defibrillation</a:t>
              </a:r>
            </a:p>
          </p:txBody>
        </p:sp>
        <p:sp>
          <p:nvSpPr>
            <p:cNvPr id="12" name="TextBox 11">
              <a:extLst>
                <a:ext uri="{FF2B5EF4-FFF2-40B4-BE49-F238E27FC236}">
                  <a16:creationId xmlns:a16="http://schemas.microsoft.com/office/drawing/2014/main" id="{D36D9D9B-CC97-4BB0-8328-B2AB0B490E44}"/>
                </a:ext>
              </a:extLst>
            </p:cNvPr>
            <p:cNvSpPr txBox="1"/>
            <p:nvPr/>
          </p:nvSpPr>
          <p:spPr>
            <a:xfrm>
              <a:off x="3242510" y="1397668"/>
              <a:ext cx="1064795" cy="276999"/>
            </a:xfrm>
            <a:prstGeom prst="rect">
              <a:avLst/>
            </a:prstGeom>
            <a:noFill/>
          </p:spPr>
          <p:txBody>
            <a:bodyPr wrap="square" rtlCol="0">
              <a:spAutoFit/>
            </a:bodyPr>
            <a:lstStyle/>
            <a:p>
              <a:pPr algn="ctr"/>
              <a:r>
                <a:rPr lang="en-GB" sz="1200" b="1"/>
                <a:t>Early CPR</a:t>
              </a:r>
            </a:p>
          </p:txBody>
        </p:sp>
        <p:sp>
          <p:nvSpPr>
            <p:cNvPr id="13" name="TextBox 12">
              <a:extLst>
                <a:ext uri="{FF2B5EF4-FFF2-40B4-BE49-F238E27FC236}">
                  <a16:creationId xmlns:a16="http://schemas.microsoft.com/office/drawing/2014/main" id="{60C9B106-1445-474D-A232-128774ABC4B5}"/>
                </a:ext>
              </a:extLst>
            </p:cNvPr>
            <p:cNvSpPr txBox="1"/>
            <p:nvPr/>
          </p:nvSpPr>
          <p:spPr>
            <a:xfrm>
              <a:off x="1684420" y="2275129"/>
              <a:ext cx="1090361" cy="276999"/>
            </a:xfrm>
            <a:prstGeom prst="rect">
              <a:avLst/>
            </a:prstGeom>
            <a:noFill/>
          </p:spPr>
          <p:txBody>
            <a:bodyPr wrap="square" rtlCol="0">
              <a:spAutoFit/>
            </a:bodyPr>
            <a:lstStyle/>
            <a:p>
              <a:r>
                <a:rPr lang="en-GB" sz="1200" b="1"/>
                <a:t>Call for help</a:t>
              </a:r>
            </a:p>
          </p:txBody>
        </p:sp>
        <p:sp>
          <p:nvSpPr>
            <p:cNvPr id="15" name="TextBox 14">
              <a:extLst>
                <a:ext uri="{FF2B5EF4-FFF2-40B4-BE49-F238E27FC236}">
                  <a16:creationId xmlns:a16="http://schemas.microsoft.com/office/drawing/2014/main" id="{634BACF2-5DDB-4749-96E9-9A30DBA634A3}"/>
                </a:ext>
              </a:extLst>
            </p:cNvPr>
            <p:cNvSpPr txBox="1"/>
            <p:nvPr/>
          </p:nvSpPr>
          <p:spPr>
            <a:xfrm>
              <a:off x="6206288" y="1448918"/>
              <a:ext cx="1471864" cy="461665"/>
            </a:xfrm>
            <a:prstGeom prst="rect">
              <a:avLst/>
            </a:prstGeom>
            <a:noFill/>
          </p:spPr>
          <p:txBody>
            <a:bodyPr wrap="square" rtlCol="0">
              <a:spAutoFit/>
            </a:bodyPr>
            <a:lstStyle/>
            <a:p>
              <a:pPr algn="ctr"/>
              <a:r>
                <a:rPr lang="en-GB" sz="1200" b="1"/>
                <a:t>Post resuscitation</a:t>
              </a:r>
            </a:p>
          </p:txBody>
        </p:sp>
        <p:sp>
          <p:nvSpPr>
            <p:cNvPr id="16" name="TextBox 15">
              <a:extLst>
                <a:ext uri="{FF2B5EF4-FFF2-40B4-BE49-F238E27FC236}">
                  <a16:creationId xmlns:a16="http://schemas.microsoft.com/office/drawing/2014/main" id="{6119B8FC-CBDA-4752-B3BA-2E529D048475}"/>
                </a:ext>
              </a:extLst>
            </p:cNvPr>
            <p:cNvSpPr txBox="1"/>
            <p:nvPr/>
          </p:nvSpPr>
          <p:spPr>
            <a:xfrm>
              <a:off x="6206288" y="2801967"/>
              <a:ext cx="1471864" cy="276999"/>
            </a:xfrm>
            <a:prstGeom prst="rect">
              <a:avLst/>
            </a:prstGeom>
            <a:noFill/>
          </p:spPr>
          <p:txBody>
            <a:bodyPr wrap="square" rtlCol="0">
              <a:spAutoFit/>
            </a:bodyPr>
            <a:lstStyle/>
            <a:p>
              <a:pPr algn="ctr"/>
              <a:r>
                <a:rPr lang="en-GB" sz="1200" b="1"/>
                <a:t>care</a:t>
              </a:r>
            </a:p>
          </p:txBody>
        </p:sp>
        <p:pic>
          <p:nvPicPr>
            <p:cNvPr id="17" name="Picture 16">
              <a:extLst>
                <a:ext uri="{FF2B5EF4-FFF2-40B4-BE49-F238E27FC236}">
                  <a16:creationId xmlns:a16="http://schemas.microsoft.com/office/drawing/2014/main" id="{493C6641-D4E4-4CE1-8F1A-1D986A7FFE8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277" y="2705380"/>
              <a:ext cx="1110645" cy="978781"/>
            </a:xfrm>
            <a:prstGeom prst="rect">
              <a:avLst/>
            </a:prstGeom>
          </p:spPr>
        </p:pic>
        <p:pic>
          <p:nvPicPr>
            <p:cNvPr id="23" name="Picture 22">
              <a:extLst>
                <a:ext uri="{FF2B5EF4-FFF2-40B4-BE49-F238E27FC236}">
                  <a16:creationId xmlns:a16="http://schemas.microsoft.com/office/drawing/2014/main" id="{861A6F66-A971-455E-98C6-9D9594FF779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8962" y="2792828"/>
              <a:ext cx="914460" cy="1000625"/>
            </a:xfrm>
            <a:prstGeom prst="rect">
              <a:avLst/>
            </a:prstGeom>
          </p:spPr>
        </p:pic>
      </p:grpSp>
      <p:sp>
        <p:nvSpPr>
          <p:cNvPr id="26" name="Rectangle 3">
            <a:extLst>
              <a:ext uri="{FF2B5EF4-FFF2-40B4-BE49-F238E27FC236}">
                <a16:creationId xmlns:a16="http://schemas.microsoft.com/office/drawing/2014/main" id="{008BBB24-9B25-4526-AD9C-21AEB96E1AF1}"/>
              </a:ext>
            </a:extLst>
          </p:cNvPr>
          <p:cNvSpPr txBox="1">
            <a:spLocks noChangeAspect="1" noChangeArrowheads="1"/>
          </p:cNvSpPr>
          <p:nvPr/>
        </p:nvSpPr>
        <p:spPr>
          <a:xfrm>
            <a:off x="491629" y="4506910"/>
            <a:ext cx="2895598" cy="641070"/>
          </a:xfrm>
          <a:prstGeom prst="rect">
            <a:avLst/>
          </a:prstGeom>
        </p:spPr>
        <p:txBody>
          <a:bodyPr lIns="74441" tIns="37221" rIns="74441" bIns="37221" anchor="t"/>
          <a:lstStyle>
            <a:lvl1pPr marL="180000" indent="-180000" algn="l" defTabSz="914400" rtl="0" eaLnBrk="1" latinLnBrk="0" hangingPunct="1">
              <a:lnSpc>
                <a:spcPct val="100000"/>
              </a:lnSpc>
              <a:spcBef>
                <a:spcPts val="500"/>
              </a:spcBef>
              <a:spcAft>
                <a:spcPts val="500"/>
              </a:spcAft>
              <a:buFont typeface="Arial" panose="020B0604020202020204" pitchFamily="34" charset="0"/>
              <a:buChar char="•"/>
              <a:defRPr sz="2400" b="0" kern="1200">
                <a:solidFill>
                  <a:schemeClr val="tx1"/>
                </a:solidFill>
                <a:latin typeface="+mn-lt"/>
                <a:ea typeface="+mn-ea"/>
                <a:cs typeface="+mn-cs"/>
              </a:defRPr>
            </a:lvl1pPr>
            <a:lvl2pPr marL="538163" indent="-179388" algn="l" defTabSz="914400" rtl="0" eaLnBrk="1" latinLnBrk="0" hangingPunct="1">
              <a:lnSpc>
                <a:spcPct val="100000"/>
              </a:lnSpc>
              <a:spcBef>
                <a:spcPts val="500"/>
              </a:spcBef>
              <a:spcAft>
                <a:spcPts val="500"/>
              </a:spcAft>
              <a:buFont typeface="Arial" panose="020B0604020202020204" pitchFamily="34" charset="0"/>
              <a:buChar char="•"/>
              <a:defRPr sz="2300" kern="1200">
                <a:solidFill>
                  <a:schemeClr val="tx1"/>
                </a:solidFill>
                <a:latin typeface="+mn-lt"/>
                <a:ea typeface="+mn-ea"/>
                <a:cs typeface="+mn-cs"/>
              </a:defRPr>
            </a:lvl2pPr>
            <a:lvl3pPr marL="1077913" indent="-179388" algn="l" defTabSz="914400"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16075"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1976438"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315" indent="-234315" algn="ctr">
              <a:buNone/>
            </a:pPr>
            <a:r>
              <a:rPr lang="en-GB" altLang="en-US" sz="1600" b="1">
                <a:latin typeface="Arial"/>
                <a:cs typeface="Arial"/>
              </a:rPr>
              <a:t>Discuss: </a:t>
            </a:r>
            <a:r>
              <a:rPr lang="en-GB" altLang="en-US" sz="1600">
                <a:latin typeface="Arial"/>
                <a:cs typeface="Arial"/>
              </a:rPr>
              <a:t>Describe each link of the chain of survival</a:t>
            </a:r>
            <a:endParaRPr lang="en-US"/>
          </a:p>
        </p:txBody>
      </p:sp>
      <p:sp>
        <p:nvSpPr>
          <p:cNvPr id="28" name="Rectangle 3">
            <a:extLst>
              <a:ext uri="{FF2B5EF4-FFF2-40B4-BE49-F238E27FC236}">
                <a16:creationId xmlns:a16="http://schemas.microsoft.com/office/drawing/2014/main" id="{CFFB519F-FB9D-4D92-95AE-83DF532E92E4}"/>
              </a:ext>
            </a:extLst>
          </p:cNvPr>
          <p:cNvSpPr txBox="1">
            <a:spLocks noChangeAspect="1" noChangeArrowheads="1"/>
          </p:cNvSpPr>
          <p:nvPr/>
        </p:nvSpPr>
        <p:spPr>
          <a:xfrm>
            <a:off x="3799739" y="4427731"/>
            <a:ext cx="3217982" cy="515757"/>
          </a:xfrm>
          <a:prstGeom prst="rect">
            <a:avLst/>
          </a:prstGeom>
        </p:spPr>
        <p:txBody>
          <a:bodyPr lIns="74441" tIns="37221" rIns="74441" bIns="37221" anchor="t"/>
          <a:lstStyle>
            <a:lvl1pPr marL="180000" indent="-180000" algn="l" defTabSz="914400" rtl="0" eaLnBrk="1" latinLnBrk="0" hangingPunct="1">
              <a:lnSpc>
                <a:spcPct val="100000"/>
              </a:lnSpc>
              <a:spcBef>
                <a:spcPts val="500"/>
              </a:spcBef>
              <a:spcAft>
                <a:spcPts val="500"/>
              </a:spcAft>
              <a:buFont typeface="Arial" panose="020B0604020202020204" pitchFamily="34" charset="0"/>
              <a:buChar char="•"/>
              <a:defRPr sz="2400" b="0" kern="1200">
                <a:solidFill>
                  <a:schemeClr val="tx1"/>
                </a:solidFill>
                <a:latin typeface="+mn-lt"/>
                <a:ea typeface="+mn-ea"/>
                <a:cs typeface="+mn-cs"/>
              </a:defRPr>
            </a:lvl1pPr>
            <a:lvl2pPr marL="538163" indent="-179388" algn="l" defTabSz="914400" rtl="0" eaLnBrk="1" latinLnBrk="0" hangingPunct="1">
              <a:lnSpc>
                <a:spcPct val="100000"/>
              </a:lnSpc>
              <a:spcBef>
                <a:spcPts val="500"/>
              </a:spcBef>
              <a:spcAft>
                <a:spcPts val="500"/>
              </a:spcAft>
              <a:buFont typeface="Arial" panose="020B0604020202020204" pitchFamily="34" charset="0"/>
              <a:buChar char="•"/>
              <a:defRPr sz="2300" kern="1200">
                <a:solidFill>
                  <a:schemeClr val="tx1"/>
                </a:solidFill>
                <a:latin typeface="+mn-lt"/>
                <a:ea typeface="+mn-ea"/>
                <a:cs typeface="+mn-cs"/>
              </a:defRPr>
            </a:lvl2pPr>
            <a:lvl3pPr marL="1077913" indent="-179388" algn="l" defTabSz="914400"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16075"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1976438"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315" indent="-234315" algn="ctr">
              <a:buNone/>
            </a:pPr>
            <a:r>
              <a:rPr lang="en-GB" altLang="en-US" sz="1600" b="1">
                <a:latin typeface="Arial"/>
                <a:cs typeface="Arial"/>
              </a:rPr>
              <a:t>Challenge: </a:t>
            </a:r>
            <a:r>
              <a:rPr lang="en-GB" altLang="en-US" sz="1600">
                <a:latin typeface="Arial"/>
                <a:cs typeface="Arial"/>
              </a:rPr>
              <a:t>Explain why it is important to follow these links?</a:t>
            </a:r>
            <a:endParaRPr lang="en-US"/>
          </a:p>
        </p:txBody>
      </p:sp>
    </p:spTree>
    <p:extLst>
      <p:ext uri="{BB962C8B-B14F-4D97-AF65-F5344CB8AC3E}">
        <p14:creationId xmlns:p14="http://schemas.microsoft.com/office/powerpoint/2010/main" val="4243979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656AE-9D73-47F3-85EC-94BAA85B412E}"/>
              </a:ext>
            </a:extLst>
          </p:cNvPr>
          <p:cNvSpPr>
            <a:spLocks noGrp="1"/>
          </p:cNvSpPr>
          <p:nvPr>
            <p:ph idx="16"/>
          </p:nvPr>
        </p:nvSpPr>
        <p:spPr>
          <a:xfrm>
            <a:off x="491630" y="478795"/>
            <a:ext cx="3583066" cy="551146"/>
          </a:xfrm>
        </p:spPr>
        <p:txBody>
          <a:bodyPr/>
          <a:lstStyle/>
          <a:p>
            <a:r>
              <a:rPr lang="en-GB"/>
              <a:t>Primary survey</a:t>
            </a:r>
          </a:p>
        </p:txBody>
      </p:sp>
      <p:sp>
        <p:nvSpPr>
          <p:cNvPr id="4" name="Text Placeholder 3">
            <a:extLst>
              <a:ext uri="{FF2B5EF4-FFF2-40B4-BE49-F238E27FC236}">
                <a16:creationId xmlns:a16="http://schemas.microsoft.com/office/drawing/2014/main" id="{3E3A8422-3C96-4CE1-8DFB-29EF362C3CD5}"/>
              </a:ext>
            </a:extLst>
          </p:cNvPr>
          <p:cNvSpPr>
            <a:spLocks noGrp="1"/>
          </p:cNvSpPr>
          <p:nvPr>
            <p:ph type="body" sz="quarter" idx="10"/>
          </p:nvPr>
        </p:nvSpPr>
        <p:spPr/>
        <p:txBody>
          <a:bodyPr/>
          <a:lstStyle/>
          <a:p>
            <a:endParaRPr lang="en-GB"/>
          </a:p>
        </p:txBody>
      </p:sp>
      <p:sp>
        <p:nvSpPr>
          <p:cNvPr id="5" name="TextBox 4">
            <a:extLst>
              <a:ext uri="{FF2B5EF4-FFF2-40B4-BE49-F238E27FC236}">
                <a16:creationId xmlns:a16="http://schemas.microsoft.com/office/drawing/2014/main" id="{5A9E55DB-7CFC-411F-BAD8-36834304F4E0}"/>
              </a:ext>
            </a:extLst>
          </p:cNvPr>
          <p:cNvSpPr txBox="1"/>
          <p:nvPr/>
        </p:nvSpPr>
        <p:spPr>
          <a:xfrm>
            <a:off x="585537" y="1727935"/>
            <a:ext cx="6452135" cy="2123658"/>
          </a:xfrm>
          <a:prstGeom prst="rect">
            <a:avLst/>
          </a:prstGeom>
          <a:noFill/>
        </p:spPr>
        <p:txBody>
          <a:bodyPr wrap="square" rtlCol="0" anchor="t">
            <a:spAutoFit/>
          </a:bodyPr>
          <a:lstStyle/>
          <a:p>
            <a:pPr algn="ctr"/>
            <a:r>
              <a:rPr lang="en-GB" sz="4400" b="1"/>
              <a:t>You do a primary survey to assess a casualty. </a:t>
            </a:r>
          </a:p>
        </p:txBody>
      </p:sp>
      <p:pic>
        <p:nvPicPr>
          <p:cNvPr id="6" name="Picture 5">
            <a:extLst>
              <a:ext uri="{FF2B5EF4-FFF2-40B4-BE49-F238E27FC236}">
                <a16:creationId xmlns:a16="http://schemas.microsoft.com/office/drawing/2014/main" id="{9944D55E-C074-48A5-A946-F53B6C2B5253}"/>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4479" t="10856" r="41954" b="29486"/>
          <a:stretch/>
        </p:blipFill>
        <p:spPr>
          <a:xfrm>
            <a:off x="6885530" y="1727935"/>
            <a:ext cx="1215893" cy="2160998"/>
          </a:xfrm>
          <a:prstGeom prst="rect">
            <a:avLst/>
          </a:prstGeom>
        </p:spPr>
      </p:pic>
      <p:pic>
        <p:nvPicPr>
          <p:cNvPr id="8" name="Picture 7">
            <a:extLst>
              <a:ext uri="{FF2B5EF4-FFF2-40B4-BE49-F238E27FC236}">
                <a16:creationId xmlns:a16="http://schemas.microsoft.com/office/drawing/2014/main" id="{D4DEAF5C-6177-4FFF-8EE5-F4B02F0F590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724" t="12093" r="28318"/>
          <a:stretch/>
        </p:blipFill>
        <p:spPr>
          <a:xfrm>
            <a:off x="1085341" y="3321727"/>
            <a:ext cx="793897" cy="1587607"/>
          </a:xfrm>
          <a:prstGeom prst="rect">
            <a:avLst/>
          </a:prstGeom>
        </p:spPr>
      </p:pic>
    </p:spTree>
    <p:extLst>
      <p:ext uri="{BB962C8B-B14F-4D97-AF65-F5344CB8AC3E}">
        <p14:creationId xmlns:p14="http://schemas.microsoft.com/office/powerpoint/2010/main" val="3023825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9A8ED97-89CC-4D18-A6FA-F9AF1F97F8F8}"/>
              </a:ext>
            </a:extLst>
          </p:cNvPr>
          <p:cNvSpPr>
            <a:spLocks noGrp="1"/>
          </p:cNvSpPr>
          <p:nvPr>
            <p:ph idx="15"/>
          </p:nvPr>
        </p:nvSpPr>
        <p:spPr>
          <a:xfrm>
            <a:off x="491629" y="478795"/>
            <a:ext cx="3591087" cy="551146"/>
          </a:xfrm>
        </p:spPr>
        <p:txBody>
          <a:bodyPr/>
          <a:lstStyle/>
          <a:p>
            <a:r>
              <a:rPr lang="en-GB"/>
              <a:t>Primary survey</a:t>
            </a:r>
          </a:p>
        </p:txBody>
      </p:sp>
      <p:sp>
        <p:nvSpPr>
          <p:cNvPr id="8" name="Text Placeholder 7">
            <a:extLst>
              <a:ext uri="{FF2B5EF4-FFF2-40B4-BE49-F238E27FC236}">
                <a16:creationId xmlns:a16="http://schemas.microsoft.com/office/drawing/2014/main" id="{BDB0350A-E588-4E62-AC1D-0BCCBF290FD2}"/>
              </a:ext>
            </a:extLst>
          </p:cNvPr>
          <p:cNvSpPr>
            <a:spLocks noGrp="1"/>
          </p:cNvSpPr>
          <p:nvPr>
            <p:ph type="body" sz="quarter" idx="10"/>
          </p:nvPr>
        </p:nvSpPr>
        <p:spPr>
          <a:ln>
            <a:solidFill>
              <a:schemeClr val="bg1"/>
            </a:solidFill>
          </a:ln>
        </p:spPr>
        <p:txBody>
          <a:bodyPr/>
          <a:lstStyle/>
          <a:p>
            <a:endParaRPr lang="en-GB"/>
          </a:p>
        </p:txBody>
      </p:sp>
      <p:sp>
        <p:nvSpPr>
          <p:cNvPr id="11" name="Rectangle 10">
            <a:extLst>
              <a:ext uri="{FF2B5EF4-FFF2-40B4-BE49-F238E27FC236}">
                <a16:creationId xmlns:a16="http://schemas.microsoft.com/office/drawing/2014/main" id="{1C717E66-7179-457A-88AB-CAD87E8F81EC}"/>
              </a:ext>
            </a:extLst>
          </p:cNvPr>
          <p:cNvSpPr/>
          <p:nvPr/>
        </p:nvSpPr>
        <p:spPr>
          <a:xfrm>
            <a:off x="364205" y="1163828"/>
            <a:ext cx="554960" cy="707886"/>
          </a:xfrm>
          <a:prstGeom prst="rect">
            <a:avLst/>
          </a:prstGeom>
          <a:noFill/>
        </p:spPr>
        <p:txBody>
          <a:bodyPr wrap="none" lIns="91440" tIns="45720" rIns="91440" bIns="45720">
            <a:spAutoFit/>
          </a:bodyPr>
          <a:lstStyle/>
          <a:p>
            <a:pPr algn="ctr"/>
            <a:r>
              <a:rPr lang="en-US" sz="4000" b="1">
                <a:solidFill>
                  <a:srgbClr val="007A53"/>
                </a:solidFill>
              </a:rPr>
              <a:t>D</a:t>
            </a:r>
          </a:p>
        </p:txBody>
      </p:sp>
      <p:sp>
        <p:nvSpPr>
          <p:cNvPr id="12" name="Rectangle 11">
            <a:extLst>
              <a:ext uri="{FF2B5EF4-FFF2-40B4-BE49-F238E27FC236}">
                <a16:creationId xmlns:a16="http://schemas.microsoft.com/office/drawing/2014/main" id="{06286FA5-2CC2-4D9D-8A72-59E5B2FB6457}"/>
              </a:ext>
            </a:extLst>
          </p:cNvPr>
          <p:cNvSpPr/>
          <p:nvPr/>
        </p:nvSpPr>
        <p:spPr>
          <a:xfrm>
            <a:off x="376809" y="1712417"/>
            <a:ext cx="554960" cy="707886"/>
          </a:xfrm>
          <a:prstGeom prst="rect">
            <a:avLst/>
          </a:prstGeom>
          <a:noFill/>
        </p:spPr>
        <p:txBody>
          <a:bodyPr wrap="none" lIns="91440" tIns="45720" rIns="91440" bIns="45720">
            <a:spAutoFit/>
          </a:bodyPr>
          <a:lstStyle/>
          <a:p>
            <a:pPr algn="ctr"/>
            <a:r>
              <a:rPr lang="en-US" sz="4000" b="1">
                <a:solidFill>
                  <a:srgbClr val="007A53"/>
                </a:solidFill>
              </a:rPr>
              <a:t>R</a:t>
            </a:r>
          </a:p>
        </p:txBody>
      </p:sp>
      <p:sp>
        <p:nvSpPr>
          <p:cNvPr id="13" name="Rectangle 12">
            <a:extLst>
              <a:ext uri="{FF2B5EF4-FFF2-40B4-BE49-F238E27FC236}">
                <a16:creationId xmlns:a16="http://schemas.microsoft.com/office/drawing/2014/main" id="{6E8A1CF6-E84C-49A0-87E2-2801BDE295AD}"/>
              </a:ext>
            </a:extLst>
          </p:cNvPr>
          <p:cNvSpPr/>
          <p:nvPr/>
        </p:nvSpPr>
        <p:spPr>
          <a:xfrm>
            <a:off x="380247" y="2252985"/>
            <a:ext cx="526105" cy="707886"/>
          </a:xfrm>
          <a:prstGeom prst="rect">
            <a:avLst/>
          </a:prstGeom>
          <a:noFill/>
        </p:spPr>
        <p:txBody>
          <a:bodyPr wrap="none" lIns="91440" tIns="45720" rIns="91440" bIns="45720">
            <a:spAutoFit/>
          </a:bodyPr>
          <a:lstStyle/>
          <a:p>
            <a:pPr algn="ctr"/>
            <a:r>
              <a:rPr lang="en-US" sz="4000" b="1">
                <a:solidFill>
                  <a:srgbClr val="007A53"/>
                </a:solidFill>
              </a:rPr>
              <a:t>S</a:t>
            </a:r>
          </a:p>
        </p:txBody>
      </p:sp>
      <p:sp>
        <p:nvSpPr>
          <p:cNvPr id="14" name="Rectangle 13">
            <a:extLst>
              <a:ext uri="{FF2B5EF4-FFF2-40B4-BE49-F238E27FC236}">
                <a16:creationId xmlns:a16="http://schemas.microsoft.com/office/drawing/2014/main" id="{B309F5E6-5056-4E0D-BD81-A326AF8389F3}"/>
              </a:ext>
            </a:extLst>
          </p:cNvPr>
          <p:cNvSpPr/>
          <p:nvPr/>
        </p:nvSpPr>
        <p:spPr>
          <a:xfrm>
            <a:off x="392851" y="2805995"/>
            <a:ext cx="554960" cy="707886"/>
          </a:xfrm>
          <a:prstGeom prst="rect">
            <a:avLst/>
          </a:prstGeom>
          <a:noFill/>
        </p:spPr>
        <p:txBody>
          <a:bodyPr wrap="none" lIns="91440" tIns="45720" rIns="91440" bIns="45720">
            <a:spAutoFit/>
          </a:bodyPr>
          <a:lstStyle/>
          <a:p>
            <a:pPr algn="ctr"/>
            <a:r>
              <a:rPr lang="en-US" sz="4000" b="1">
                <a:solidFill>
                  <a:srgbClr val="007A53"/>
                </a:solidFill>
              </a:rPr>
              <a:t>A</a:t>
            </a:r>
          </a:p>
        </p:txBody>
      </p:sp>
      <p:sp>
        <p:nvSpPr>
          <p:cNvPr id="15" name="Rectangle 14">
            <a:extLst>
              <a:ext uri="{FF2B5EF4-FFF2-40B4-BE49-F238E27FC236}">
                <a16:creationId xmlns:a16="http://schemas.microsoft.com/office/drawing/2014/main" id="{E9D043C7-6224-457E-8638-36292C3D00DF}"/>
              </a:ext>
            </a:extLst>
          </p:cNvPr>
          <p:cNvSpPr/>
          <p:nvPr/>
        </p:nvSpPr>
        <p:spPr>
          <a:xfrm>
            <a:off x="381392" y="3359160"/>
            <a:ext cx="554960" cy="707886"/>
          </a:xfrm>
          <a:prstGeom prst="rect">
            <a:avLst/>
          </a:prstGeom>
          <a:noFill/>
        </p:spPr>
        <p:txBody>
          <a:bodyPr wrap="none" lIns="91440" tIns="45720" rIns="91440" bIns="45720">
            <a:spAutoFit/>
          </a:bodyPr>
          <a:lstStyle/>
          <a:p>
            <a:pPr algn="ctr"/>
            <a:r>
              <a:rPr lang="en-US" sz="4000" b="1">
                <a:solidFill>
                  <a:srgbClr val="007A53"/>
                </a:solidFill>
              </a:rPr>
              <a:t>B</a:t>
            </a:r>
          </a:p>
        </p:txBody>
      </p:sp>
      <p:sp>
        <p:nvSpPr>
          <p:cNvPr id="16" name="Rectangle 15">
            <a:extLst>
              <a:ext uri="{FF2B5EF4-FFF2-40B4-BE49-F238E27FC236}">
                <a16:creationId xmlns:a16="http://schemas.microsoft.com/office/drawing/2014/main" id="{B407FCB7-0373-4B62-A549-3BFE5D1DA045}"/>
              </a:ext>
            </a:extLst>
          </p:cNvPr>
          <p:cNvSpPr/>
          <p:nvPr/>
        </p:nvSpPr>
        <p:spPr>
          <a:xfrm>
            <a:off x="384830" y="3912170"/>
            <a:ext cx="554960" cy="707886"/>
          </a:xfrm>
          <a:prstGeom prst="rect">
            <a:avLst/>
          </a:prstGeom>
          <a:noFill/>
        </p:spPr>
        <p:txBody>
          <a:bodyPr wrap="none" lIns="91440" tIns="45720" rIns="91440" bIns="45720">
            <a:spAutoFit/>
          </a:bodyPr>
          <a:lstStyle/>
          <a:p>
            <a:pPr algn="ctr"/>
            <a:r>
              <a:rPr lang="en-US" sz="4000" b="1">
                <a:solidFill>
                  <a:srgbClr val="007A53"/>
                </a:solidFill>
              </a:rPr>
              <a:t>C</a:t>
            </a:r>
          </a:p>
        </p:txBody>
      </p:sp>
      <p:sp>
        <p:nvSpPr>
          <p:cNvPr id="21" name="Rectangle 20">
            <a:extLst>
              <a:ext uri="{FF2B5EF4-FFF2-40B4-BE49-F238E27FC236}">
                <a16:creationId xmlns:a16="http://schemas.microsoft.com/office/drawing/2014/main" id="{51F85E24-3195-403D-AD3A-0DB37C56809B}"/>
              </a:ext>
            </a:extLst>
          </p:cNvPr>
          <p:cNvSpPr/>
          <p:nvPr/>
        </p:nvSpPr>
        <p:spPr>
          <a:xfrm>
            <a:off x="5767258" y="1470199"/>
            <a:ext cx="2597711" cy="1228690"/>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solidFill>
              </a:rPr>
              <a:t>Choose the correct word for each part of the primary survey.</a:t>
            </a:r>
          </a:p>
        </p:txBody>
      </p:sp>
      <p:sp>
        <p:nvSpPr>
          <p:cNvPr id="23" name="Rectangle 22">
            <a:extLst>
              <a:ext uri="{FF2B5EF4-FFF2-40B4-BE49-F238E27FC236}">
                <a16:creationId xmlns:a16="http://schemas.microsoft.com/office/drawing/2014/main" id="{FC3E3A27-4596-48DB-8370-509C7D99EE7E}"/>
              </a:ext>
            </a:extLst>
          </p:cNvPr>
          <p:cNvSpPr/>
          <p:nvPr/>
        </p:nvSpPr>
        <p:spPr>
          <a:xfrm>
            <a:off x="5767257" y="2930317"/>
            <a:ext cx="2597711" cy="1228690"/>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solidFill>
              </a:rPr>
              <a:t>Why is it important that we use DRsABC?</a:t>
            </a:r>
          </a:p>
        </p:txBody>
      </p:sp>
      <p:sp>
        <p:nvSpPr>
          <p:cNvPr id="9" name="Content Placeholder 8">
            <a:extLst>
              <a:ext uri="{FF2B5EF4-FFF2-40B4-BE49-F238E27FC236}">
                <a16:creationId xmlns:a16="http://schemas.microsoft.com/office/drawing/2014/main" id="{E2CDF5FB-7577-4E50-9C7E-5BC094F02E49}"/>
              </a:ext>
            </a:extLst>
          </p:cNvPr>
          <p:cNvSpPr>
            <a:spLocks noGrp="1"/>
          </p:cNvSpPr>
          <p:nvPr>
            <p:ph idx="14"/>
          </p:nvPr>
        </p:nvSpPr>
        <p:spPr>
          <a:xfrm>
            <a:off x="823074" y="1443796"/>
            <a:ext cx="7658273" cy="3474614"/>
          </a:xfrm>
        </p:spPr>
        <p:txBody>
          <a:bodyPr lIns="74441" tIns="37221" rIns="74441" bIns="37221" anchor="t"/>
          <a:lstStyle/>
          <a:p>
            <a:pPr marL="0" indent="0">
              <a:buNone/>
            </a:pPr>
            <a:r>
              <a:rPr lang="en-GB"/>
              <a:t> Don’t / Danger / Dodge / Drive</a:t>
            </a:r>
            <a:br>
              <a:rPr lang="en-GB"/>
            </a:br>
            <a:br>
              <a:rPr lang="en-GB"/>
            </a:br>
            <a:r>
              <a:rPr lang="en-GB"/>
              <a:t> Rescue / Run / Response / Repair</a:t>
            </a:r>
            <a:br>
              <a:rPr lang="en-GB"/>
            </a:br>
            <a:br>
              <a:rPr lang="en-GB"/>
            </a:br>
            <a:r>
              <a:rPr lang="en-GB"/>
              <a:t> Silence / Summon /  Slap /  Shout</a:t>
            </a:r>
            <a:br>
              <a:rPr lang="en-GB"/>
            </a:br>
            <a:br>
              <a:rPr lang="en-GB"/>
            </a:br>
            <a:r>
              <a:rPr lang="en-GB"/>
              <a:t>  Automatic / Arm / Awful / Airway</a:t>
            </a:r>
            <a:br>
              <a:rPr lang="en-GB"/>
            </a:br>
            <a:br>
              <a:rPr lang="en-GB"/>
            </a:br>
            <a:r>
              <a:rPr lang="en-GB"/>
              <a:t> Breathing / Back /  Bruise /  Belly</a:t>
            </a:r>
            <a:br>
              <a:rPr lang="en-GB"/>
            </a:br>
            <a:br>
              <a:rPr lang="en-GB"/>
            </a:br>
            <a:r>
              <a:rPr lang="en-GB"/>
              <a:t> Catch / Cough / Circulation / Casualty</a:t>
            </a:r>
          </a:p>
        </p:txBody>
      </p:sp>
    </p:spTree>
    <p:extLst>
      <p:ext uri="{BB962C8B-B14F-4D97-AF65-F5344CB8AC3E}">
        <p14:creationId xmlns:p14="http://schemas.microsoft.com/office/powerpoint/2010/main" val="30722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9EFF23B-2A98-40AB-AA49-87277F8DD407}"/>
              </a:ext>
            </a:extLst>
          </p:cNvPr>
          <p:cNvSpPr>
            <a:spLocks noGrp="1"/>
          </p:cNvSpPr>
          <p:nvPr>
            <p:ph idx="15"/>
          </p:nvPr>
        </p:nvSpPr>
        <p:spPr>
          <a:xfrm>
            <a:off x="491629" y="478795"/>
            <a:ext cx="3995847" cy="551146"/>
          </a:xfrm>
        </p:spPr>
        <p:txBody>
          <a:bodyPr lIns="74441" tIns="37221" rIns="74441" bIns="37221" anchor="t"/>
          <a:lstStyle/>
          <a:p>
            <a:r>
              <a:rPr lang="en-GB"/>
              <a:t>Watch this video</a:t>
            </a:r>
            <a:endParaRPr lang="en-GB" sz="1200">
              <a:cs typeface="Arial"/>
            </a:endParaRPr>
          </a:p>
        </p:txBody>
      </p:sp>
      <p:sp>
        <p:nvSpPr>
          <p:cNvPr id="2" name="Text Placeholder 1">
            <a:extLst>
              <a:ext uri="{FF2B5EF4-FFF2-40B4-BE49-F238E27FC236}">
                <a16:creationId xmlns:a16="http://schemas.microsoft.com/office/drawing/2014/main" id="{F049EAF1-D2AD-426D-9828-962630167F99}"/>
              </a:ext>
            </a:extLst>
          </p:cNvPr>
          <p:cNvSpPr>
            <a:spLocks noGrp="1"/>
          </p:cNvSpPr>
          <p:nvPr>
            <p:ph type="body" sz="quarter" idx="10"/>
          </p:nvPr>
        </p:nvSpPr>
        <p:spPr/>
        <p:txBody>
          <a:bodyPr/>
          <a:lstStyle/>
          <a:p>
            <a:r>
              <a:rPr lang="en-GB" dirty="0"/>
              <a:t>KS3 – Basic life support</a:t>
            </a:r>
          </a:p>
        </p:txBody>
      </p:sp>
      <p:sp>
        <p:nvSpPr>
          <p:cNvPr id="6" name="Rectangle 5">
            <a:extLst>
              <a:ext uri="{FF2B5EF4-FFF2-40B4-BE49-F238E27FC236}">
                <a16:creationId xmlns:a16="http://schemas.microsoft.com/office/drawing/2014/main" id="{C99AEC9E-7CCC-494E-A723-ED3E1E2EC538}"/>
              </a:ext>
            </a:extLst>
          </p:cNvPr>
          <p:cNvSpPr/>
          <p:nvPr/>
        </p:nvSpPr>
        <p:spPr>
          <a:xfrm>
            <a:off x="2282637" y="2178909"/>
            <a:ext cx="4041491" cy="769441"/>
          </a:xfrm>
          <a:prstGeom prst="rect">
            <a:avLst/>
          </a:prstGeom>
        </p:spPr>
        <p:txBody>
          <a:bodyPr wrap="none">
            <a:spAutoFit/>
          </a:bodyPr>
          <a:lstStyle/>
          <a:p>
            <a:r>
              <a:rPr lang="en-GB" sz="4400" dirty="0">
                <a:hlinkClick r:id="rId2"/>
              </a:rPr>
              <a:t>Primary Survey</a:t>
            </a:r>
            <a:endParaRPr lang="en-GB" sz="4400" dirty="0"/>
          </a:p>
        </p:txBody>
      </p:sp>
      <p:sp>
        <p:nvSpPr>
          <p:cNvPr id="7" name="TextBox 6">
            <a:extLst>
              <a:ext uri="{FF2B5EF4-FFF2-40B4-BE49-F238E27FC236}">
                <a16:creationId xmlns:a16="http://schemas.microsoft.com/office/drawing/2014/main" id="{EEBC2F1E-FED0-445D-9F09-F13C26048AFD}"/>
              </a:ext>
            </a:extLst>
          </p:cNvPr>
          <p:cNvSpPr txBox="1"/>
          <p:nvPr/>
        </p:nvSpPr>
        <p:spPr>
          <a:xfrm>
            <a:off x="491630" y="4755127"/>
            <a:ext cx="6008230" cy="430887"/>
          </a:xfrm>
          <a:prstGeom prst="rect">
            <a:avLst/>
          </a:prstGeom>
          <a:solidFill>
            <a:schemeClr val="accent3"/>
          </a:solidFill>
        </p:spPr>
        <p:txBody>
          <a:bodyPr wrap="square" rtlCol="0">
            <a:spAutoFit/>
          </a:bodyPr>
          <a:lstStyle/>
          <a:p>
            <a:r>
              <a:rPr lang="en-GB" sz="1100" dirty="0">
                <a:solidFill>
                  <a:schemeClr val="bg1"/>
                </a:solidFill>
                <a:latin typeface="+mj-lt"/>
                <a:ea typeface="Calibri" panose="020F0502020204030204" pitchFamily="34" charset="0"/>
              </a:rPr>
              <a:t>This video was filmed before the COVID-19 pandemic. </a:t>
            </a:r>
            <a:r>
              <a:rPr lang="en-GB" sz="1100" dirty="0">
                <a:solidFill>
                  <a:schemeClr val="bg1"/>
                </a:solidFill>
                <a:cs typeface="Arial"/>
              </a:rPr>
              <a:t>At this time please do not put your face next to theirs to check for breathing, instead only look carefully for the chest rising and falling. </a:t>
            </a:r>
            <a:endParaRPr lang="en-GB" sz="1200" dirty="0">
              <a:solidFill>
                <a:schemeClr val="bg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6F220BB-72B3-4BDF-9600-4DD59B0AC277}"/>
              </a:ext>
            </a:extLst>
          </p:cNvPr>
          <p:cNvGrpSpPr/>
          <p:nvPr/>
        </p:nvGrpSpPr>
        <p:grpSpPr>
          <a:xfrm>
            <a:off x="4705350" y="2736377"/>
            <a:ext cx="396850" cy="716026"/>
            <a:chOff x="4705350" y="2736377"/>
            <a:chExt cx="396850" cy="716026"/>
          </a:xfrm>
        </p:grpSpPr>
        <p:pic>
          <p:nvPicPr>
            <p:cNvPr id="10" name="Picture 4" descr="Cursor, Hand, Mouse, Click, Forefinger, Index Finger">
              <a:extLst>
                <a:ext uri="{FF2B5EF4-FFF2-40B4-BE49-F238E27FC236}">
                  <a16:creationId xmlns:a16="http://schemas.microsoft.com/office/drawing/2014/main" id="{C30766AA-2B0E-4718-A3F9-AE65FE98D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602" y="2857500"/>
              <a:ext cx="377598" cy="59490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674AFB8C-D758-429F-9C28-3BCC20AE5395}"/>
                </a:ext>
              </a:extLst>
            </p:cNvPr>
            <p:cNvCxnSpPr>
              <a:cxnSpLocks/>
            </p:cNvCxnSpPr>
            <p:nvPr/>
          </p:nvCxnSpPr>
          <p:spPr>
            <a:xfrm flipH="1">
              <a:off x="4705350" y="2902744"/>
              <a:ext cx="9763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6DB4FF04-AC34-4C06-A89E-AC8FA24CB633}"/>
                </a:ext>
              </a:extLst>
            </p:cNvPr>
            <p:cNvCxnSpPr>
              <a:cxnSpLocks/>
            </p:cNvCxnSpPr>
            <p:nvPr/>
          </p:nvCxnSpPr>
          <p:spPr>
            <a:xfrm flipH="1" flipV="1">
              <a:off x="4747619" y="2774386"/>
              <a:ext cx="70250" cy="654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84BDDB1B-CDA2-430C-8F9D-1427BDE5EEE6}"/>
                </a:ext>
              </a:extLst>
            </p:cNvPr>
            <p:cNvCxnSpPr>
              <a:cxnSpLocks/>
            </p:cNvCxnSpPr>
            <p:nvPr/>
          </p:nvCxnSpPr>
          <p:spPr>
            <a:xfrm flipV="1">
              <a:off x="4870539" y="2736377"/>
              <a:ext cx="0" cy="76018"/>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D331B4EC-19FF-4B88-A2C0-A2F068E57B6A}"/>
                </a:ext>
              </a:extLst>
            </p:cNvPr>
            <p:cNvCxnSpPr>
              <a:cxnSpLocks/>
            </p:cNvCxnSpPr>
            <p:nvPr/>
          </p:nvCxnSpPr>
          <p:spPr>
            <a:xfrm flipV="1">
              <a:off x="4926184" y="2802204"/>
              <a:ext cx="53004" cy="32743"/>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9FAC2191-84B1-429A-A93D-5F80F9D302BB}"/>
                </a:ext>
              </a:extLst>
            </p:cNvPr>
            <p:cNvCxnSpPr>
              <a:cxnSpLocks/>
            </p:cNvCxnSpPr>
            <p:nvPr/>
          </p:nvCxnSpPr>
          <p:spPr>
            <a:xfrm flipV="1">
              <a:off x="4937359" y="2891958"/>
              <a:ext cx="83658" cy="1"/>
            </a:xfrm>
            <a:prstGeom prst="line">
              <a:avLst/>
            </a:prstGeom>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250925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PT Powerpoint template 2nd proof">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E7744060-883E-40EB-8CD4-2F0D750F790C}" vid="{C083200A-9F88-419F-88A7-B799583B6A13}"/>
    </a:ext>
  </a:extLst>
</a:theme>
</file>

<file path=ppt/theme/theme2.xml><?xml version="1.0" encoding="utf-8"?>
<a:theme xmlns:a="http://schemas.openxmlformats.org/drawingml/2006/main" name="1_WPT Powerpoint template 2nd proof">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E7744060-883E-40EB-8CD4-2F0D750F790C}" vid="{C083200A-9F88-419F-88A7-B799583B6A13}"/>
    </a:ext>
  </a:extLst>
</a:theme>
</file>

<file path=ppt/theme/theme3.xml><?xml version="1.0" encoding="utf-8"?>
<a:theme xmlns:a="http://schemas.openxmlformats.org/drawingml/2006/main" name="Office Theme">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6d2e8d7-98aa-4ac7-8aae-21bdcb34a35d">
      <UserInfo>
        <DisplayName>Content</DisplayName>
        <AccountId>437</AccountId>
        <AccountType/>
      </UserInfo>
      <UserInfo>
        <DisplayName>Kate Rutsch</DisplayName>
        <AccountId>438</AccountId>
        <AccountType/>
      </UserInfo>
      <UserInfo>
        <DisplayName>Patrick Unwin</DisplayName>
        <AccountId>301</AccountId>
        <AccountType/>
      </UserInfo>
      <UserInfo>
        <DisplayName>Claire Maynard</DisplayName>
        <AccountId>439</AccountId>
        <AccountType/>
      </UserInfo>
      <UserInfo>
        <DisplayName>Sam Woollard</DisplayName>
        <AccountId>130</AccountId>
        <AccountType/>
      </UserInfo>
      <UserInfo>
        <DisplayName>Justine Wilson</DisplayName>
        <AccountId>124</AccountId>
        <AccountType/>
      </UserInfo>
      <UserInfo>
        <DisplayName>Jodie Walsh2</DisplayName>
        <AccountId>193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12A60EA17AA44DBC0844B313E2D1EB" ma:contentTypeVersion="11" ma:contentTypeDescription="Create a new document." ma:contentTypeScope="" ma:versionID="2df5e63ba805a70554455aa7d6b58d1d">
  <xsd:schema xmlns:xsd="http://www.w3.org/2001/XMLSchema" xmlns:xs="http://www.w3.org/2001/XMLSchema" xmlns:p="http://schemas.microsoft.com/office/2006/metadata/properties" xmlns:ns2="565d540a-4d5f-4e77-a6c3-71f6088114ec" xmlns:ns3="f6d2e8d7-98aa-4ac7-8aae-21bdcb34a35d" targetNamespace="http://schemas.microsoft.com/office/2006/metadata/properties" ma:root="true" ma:fieldsID="fba2bff40bfa7f1a1f2deb34ddcb197a" ns2:_="" ns3:_="">
    <xsd:import namespace="565d540a-4d5f-4e77-a6c3-71f6088114ec"/>
    <xsd:import namespace="f6d2e8d7-98aa-4ac7-8aae-21bdcb34a3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d540a-4d5f-4e77-a6c3-71f6088114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d2e8d7-98aa-4ac7-8aae-21bdcb34a3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CB704F-DC21-43E9-AB3B-CE8EB41D85ED}">
  <ds:schemaRefs>
    <ds:schemaRef ds:uri="http://schemas.microsoft.com/sharepoint/v3/contenttype/forms"/>
  </ds:schemaRefs>
</ds:datastoreItem>
</file>

<file path=customXml/itemProps2.xml><?xml version="1.0" encoding="utf-8"?>
<ds:datastoreItem xmlns:ds="http://schemas.openxmlformats.org/officeDocument/2006/customXml" ds:itemID="{1FC7CDF4-C59E-48F1-B094-FA169A49F4E4}">
  <ds:schemaRefs>
    <ds:schemaRef ds:uri="http://purl.org/dc/terms/"/>
    <ds:schemaRef ds:uri="f6d2e8d7-98aa-4ac7-8aae-21bdcb34a35d"/>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565d540a-4d5f-4e77-a6c3-71f6088114ec"/>
    <ds:schemaRef ds:uri="http://www.w3.org/XML/1998/namespace"/>
    <ds:schemaRef ds:uri="http://purl.org/dc/dcmitype/"/>
  </ds:schemaRefs>
</ds:datastoreItem>
</file>

<file path=customXml/itemProps3.xml><?xml version="1.0" encoding="utf-8"?>
<ds:datastoreItem xmlns:ds="http://schemas.openxmlformats.org/officeDocument/2006/customXml" ds:itemID="{0C50D736-3E85-483F-B932-310D42B66873}"/>
</file>

<file path=docProps/app.xml><?xml version="1.0" encoding="utf-8"?>
<Properties xmlns="http://schemas.openxmlformats.org/officeDocument/2006/extended-properties" xmlns:vt="http://schemas.openxmlformats.org/officeDocument/2006/docPropsVTypes">
  <Template>WPT Powerpoint template 2nd proof</Template>
  <TotalTime>5</TotalTime>
  <Words>2697</Words>
  <Application>Microsoft Office PowerPoint</Application>
  <PresentationFormat>On-screen Show (16:10)</PresentationFormat>
  <Paragraphs>293</Paragraphs>
  <Slides>33</Slides>
  <Notes>16</Notes>
  <HiddenSlides>0</HiddenSlides>
  <MMClips>0</MMClips>
  <ScaleCrop>false</ScaleCrop>
  <HeadingPairs>
    <vt:vector size="10" baseType="variant">
      <vt:variant>
        <vt:lpstr>Fonts Used</vt:lpstr>
      </vt:variant>
      <vt:variant>
        <vt:i4>7</vt:i4>
      </vt:variant>
      <vt:variant>
        <vt:lpstr>Theme</vt:lpstr>
      </vt:variant>
      <vt:variant>
        <vt:i4>2</vt:i4>
      </vt:variant>
      <vt:variant>
        <vt:lpstr>Embedded OLE Servers</vt:lpstr>
      </vt:variant>
      <vt:variant>
        <vt:i4>0</vt:i4>
      </vt:variant>
      <vt:variant>
        <vt:lpstr>Slide Titles</vt:lpstr>
      </vt:variant>
      <vt:variant>
        <vt:i4>33</vt:i4>
      </vt:variant>
      <vt:variant>
        <vt:lpstr>Custom Shows</vt:lpstr>
      </vt:variant>
      <vt:variant>
        <vt:i4>23</vt:i4>
      </vt:variant>
    </vt:vector>
  </HeadingPairs>
  <TitlesOfParts>
    <vt:vector size="65" baseType="lpstr">
      <vt:lpstr>Lucida Grande</vt:lpstr>
      <vt:lpstr>Arial</vt:lpstr>
      <vt:lpstr>Wingdings 3</vt:lpstr>
      <vt:lpstr>Times</vt:lpstr>
      <vt:lpstr>Arial (heading)</vt:lpstr>
      <vt:lpstr>Arial</vt:lpstr>
      <vt:lpstr>Calibri</vt:lpstr>
      <vt:lpstr>WPT Powerpoint template 2nd proof</vt:lpstr>
      <vt:lpstr>1_WPT Powerpoint template 2nd proof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turn: Primary survey</vt:lpstr>
      <vt:lpstr>PowerPoint Presentation</vt:lpstr>
      <vt:lpstr>PowerPoint Presentation</vt:lpstr>
      <vt:lpstr>Your turn: Recovery position </vt:lpstr>
      <vt:lpstr>PowerPoint Presentation</vt:lpstr>
      <vt:lpstr>PowerPoint Presentation</vt:lpstr>
      <vt:lpstr>PowerPoint Presentation</vt:lpstr>
      <vt:lpstr>PowerPoint Presentation</vt:lpstr>
      <vt:lpstr>Using the AED</vt:lpstr>
      <vt:lpstr>Connecting the AED pads</vt:lpstr>
      <vt:lpstr>Public Access Defibrillators</vt:lpstr>
      <vt:lpstr>PowerPoint Presentation</vt:lpstr>
      <vt:lpstr>PowerPoint Presentation</vt:lpstr>
      <vt:lpstr>PowerPoint Presentation</vt:lpstr>
      <vt:lpstr>PowerPoint Presentation</vt:lpstr>
      <vt:lpstr>Casualty care</vt:lpstr>
      <vt:lpstr>PowerPoint Presentation</vt:lpstr>
      <vt:lpstr>Check your knowledge </vt:lpstr>
      <vt:lpstr>PowerPoint Presentation</vt:lpstr>
      <vt:lpstr>PowerPoint Presentation</vt:lpstr>
      <vt:lpstr>PowerPoint Presentation</vt:lpstr>
      <vt:lpstr>PowerPoint Presentation</vt:lpstr>
      <vt:lpstr>PowerPoint Presentation</vt:lpstr>
      <vt:lpstr>PowerPoint Presentation</vt:lpstr>
      <vt:lpstr>Recognition assessment</vt:lpstr>
      <vt:lpstr>Course admin</vt:lpstr>
      <vt:lpstr>Role of the first aider</vt:lpstr>
      <vt:lpstr>Primary survey</vt:lpstr>
      <vt:lpstr>Unresponsive breathing</vt:lpstr>
      <vt:lpstr>Shock</vt:lpstr>
      <vt:lpstr>Fainting</vt:lpstr>
      <vt:lpstr>Burns</vt:lpstr>
      <vt:lpstr>Poisoning</vt:lpstr>
      <vt:lpstr>Eye Injury</vt:lpstr>
      <vt:lpstr>Bleeding</vt:lpstr>
      <vt:lpstr>Choking</vt:lpstr>
      <vt:lpstr>Asthma</vt:lpstr>
      <vt:lpstr>Low blood sugar</vt:lpstr>
      <vt:lpstr>Allergic reaction</vt:lpstr>
      <vt:lpstr>Hyperventilation</vt:lpstr>
      <vt:lpstr>Stroke</vt:lpstr>
      <vt:lpstr>Head injury</vt:lpstr>
      <vt:lpstr>Seizure</vt:lpstr>
      <vt:lpstr>Bone, muscle, joint and Spine</vt:lpstr>
      <vt:lpstr>Chest pian</vt:lpstr>
      <vt:lpstr>Unresponsive not breathing</vt:lpstr>
      <vt:lpstr>Heat and cold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Bliss Dutton</dc:creator>
  <cp:lastModifiedBy>Jodie Walsh2</cp:lastModifiedBy>
  <cp:revision>6</cp:revision>
  <dcterms:created xsi:type="dcterms:W3CDTF">2018-11-28T11:53:47Z</dcterms:created>
  <dcterms:modified xsi:type="dcterms:W3CDTF">2021-03-01T13:37:10Z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0x010100EE12A60EA17AA44DBC0844B313E2D1EB</vt:lpwstr>
  </property>
  <property fmtid="{D5CDD505-2E9C-101B-9397-08002B2CF9AE}" pid="3" name="Order">
    <vt:r8>40264300</vt:r8>
  </property>
  <property fmtid="{D5CDD505-2E9C-101B-9397-08002B2CF9AE}" pid="4" name="ComplianceAssetId">
    <vt:lpwstr/>
  </property>
  <property fmtid="{D5CDD505-2E9C-101B-9397-08002B2CF9AE}" pid="5" name="AuthorIds_UIVersion_2048">
    <vt:lpwstr>124</vt:lpwstr>
  </property>
  <property fmtid="{D5CDD505-2E9C-101B-9397-08002B2CF9AE}" pid="6" name="xd_Signature">
    <vt:bool>false</vt:bool>
  </property>
  <property fmtid="{D5CDD505-2E9C-101B-9397-08002B2CF9AE}" pid="7" name="SharedWithUsers">
    <vt:lpwstr>437;#Content;#438;#Kate Rutsch;#301;#Patrick Unwin;#439;#Claire Maynard;#130;#Sam Woollard;#124;#Justine Wilson;#193;#Jodie Walsh2</vt:lpwstr>
  </property>
  <property fmtid="{D5CDD505-2E9C-101B-9397-08002B2CF9AE}" pid="8" name="xd_ProgID">
    <vt:lpwstr/>
  </property>
  <property fmtid="{D5CDD505-2E9C-101B-9397-08002B2CF9AE}" pid="9" name="_SourceUrl">
    <vt:lpwstr/>
  </property>
  <property fmtid="{D5CDD505-2E9C-101B-9397-08002B2CF9AE}" pid="10" name="_SharedFileIndex">
    <vt:lpwstr/>
  </property>
  <property fmtid="{D5CDD505-2E9C-101B-9397-08002B2CF9AE}" pid="11" name="TemplateUrl">
    <vt:lpwstr/>
  </property>
</Properties>
</file>